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7.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8.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9.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0.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2.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3.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4.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35" r:id="rId4"/>
    <p:sldMasterId id="2147483847" r:id="rId5"/>
    <p:sldMasterId id="2147483897" r:id="rId6"/>
    <p:sldMasterId id="2147483851" r:id="rId7"/>
    <p:sldMasterId id="2147483882" r:id="rId8"/>
    <p:sldMasterId id="2147483771" r:id="rId9"/>
    <p:sldMasterId id="2147483863" r:id="rId10"/>
    <p:sldMasterId id="2147483876" r:id="rId11"/>
    <p:sldMasterId id="2147483870" r:id="rId12"/>
    <p:sldMasterId id="2147483920" r:id="rId13"/>
    <p:sldMasterId id="2147483948" r:id="rId14"/>
    <p:sldMasterId id="2147483980" r:id="rId15"/>
    <p:sldMasterId id="2147484003" r:id="rId16"/>
  </p:sldMasterIdLst>
  <p:notesMasterIdLst>
    <p:notesMasterId r:id="rId46"/>
  </p:notesMasterIdLst>
  <p:handoutMasterIdLst>
    <p:handoutMasterId r:id="rId47"/>
  </p:handoutMasterIdLst>
  <p:sldIdLst>
    <p:sldId id="432" r:id="rId17"/>
    <p:sldId id="448" r:id="rId18"/>
    <p:sldId id="257" r:id="rId19"/>
    <p:sldId id="445" r:id="rId20"/>
    <p:sldId id="433" r:id="rId21"/>
    <p:sldId id="450" r:id="rId22"/>
    <p:sldId id="374" r:id="rId23"/>
    <p:sldId id="446" r:id="rId24"/>
    <p:sldId id="365" r:id="rId25"/>
    <p:sldId id="451" r:id="rId26"/>
    <p:sldId id="367" r:id="rId27"/>
    <p:sldId id="368" r:id="rId28"/>
    <p:sldId id="369" r:id="rId29"/>
    <p:sldId id="268" r:id="rId30"/>
    <p:sldId id="435" r:id="rId31"/>
    <p:sldId id="271" r:id="rId32"/>
    <p:sldId id="272" r:id="rId33"/>
    <p:sldId id="320" r:id="rId34"/>
    <p:sldId id="397" r:id="rId35"/>
    <p:sldId id="382" r:id="rId36"/>
    <p:sldId id="447" r:id="rId37"/>
    <p:sldId id="423" r:id="rId38"/>
    <p:sldId id="388" r:id="rId39"/>
    <p:sldId id="452" r:id="rId40"/>
    <p:sldId id="455" r:id="rId41"/>
    <p:sldId id="454" r:id="rId42"/>
    <p:sldId id="364" r:id="rId43"/>
    <p:sldId id="362" r:id="rId44"/>
    <p:sldId id="322"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D232"/>
    <a:srgbClr val="00B901"/>
    <a:srgbClr val="5A6469"/>
    <a:srgbClr val="00D3F6"/>
    <a:srgbClr val="C8F5C9"/>
    <a:srgbClr val="6AE37D"/>
    <a:srgbClr val="FAB45F"/>
    <a:srgbClr val="FFF122"/>
    <a:srgbClr val="0028BE"/>
    <a:srgbClr val="BD26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DA9F7A-2B81-4B9A-8FB7-F127926C2CFC}" v="46" dt="2022-05-19T06:15:57.117"/>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98" autoAdjust="0"/>
    <p:restoredTop sz="89728"/>
  </p:normalViewPr>
  <p:slideViewPr>
    <p:cSldViewPr snapToGrid="0" snapToObjects="1">
      <p:cViewPr varScale="1">
        <p:scale>
          <a:sx n="77" d="100"/>
          <a:sy n="77" d="100"/>
        </p:scale>
        <p:origin x="960" y="43"/>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103" d="100"/>
          <a:sy n="103" d="100"/>
        </p:scale>
        <p:origin x="3232"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notesMaster" Target="notesMasters/notesMaster1.xml"/><Relationship Id="rId20" Type="http://schemas.openxmlformats.org/officeDocument/2006/relationships/slide" Target="slides/slide4.xml"/><Relationship Id="rId41"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ian Wahlbeck" userId="c29d3e7f-a7ec-4e27-8ee4-6dc1c7e62064" providerId="ADAL" clId="{95DA9F7A-2B81-4B9A-8FB7-F127926C2CFC}"/>
    <pc:docChg chg="undo redo custSel addSld delSld modSld sldOrd">
      <pc:chgData name="Kristian Wahlbeck" userId="c29d3e7f-a7ec-4e27-8ee4-6dc1c7e62064" providerId="ADAL" clId="{95DA9F7A-2B81-4B9A-8FB7-F127926C2CFC}" dt="2022-05-19T06:16:58.359" v="1014" actId="20577"/>
      <pc:docMkLst>
        <pc:docMk/>
      </pc:docMkLst>
      <pc:sldChg chg="modSp add del mod">
        <pc:chgData name="Kristian Wahlbeck" userId="c29d3e7f-a7ec-4e27-8ee4-6dc1c7e62064" providerId="ADAL" clId="{95DA9F7A-2B81-4B9A-8FB7-F127926C2CFC}" dt="2022-05-19T05:31:21.724" v="408" actId="20577"/>
        <pc:sldMkLst>
          <pc:docMk/>
          <pc:sldMk cId="2294204569" sldId="268"/>
        </pc:sldMkLst>
        <pc:spChg chg="mod">
          <ac:chgData name="Kristian Wahlbeck" userId="c29d3e7f-a7ec-4e27-8ee4-6dc1c7e62064" providerId="ADAL" clId="{95DA9F7A-2B81-4B9A-8FB7-F127926C2CFC}" dt="2022-05-19T05:31:21.724" v="408" actId="20577"/>
          <ac:spMkLst>
            <pc:docMk/>
            <pc:sldMk cId="2294204569" sldId="268"/>
            <ac:spMk id="2" creationId="{00000000-0000-0000-0000-000000000000}"/>
          </ac:spMkLst>
        </pc:spChg>
      </pc:sldChg>
      <pc:sldChg chg="add">
        <pc:chgData name="Kristian Wahlbeck" userId="c29d3e7f-a7ec-4e27-8ee4-6dc1c7e62064" providerId="ADAL" clId="{95DA9F7A-2B81-4B9A-8FB7-F127926C2CFC}" dt="2022-05-19T05:32:14.243" v="409"/>
        <pc:sldMkLst>
          <pc:docMk/>
          <pc:sldMk cId="1145019899" sldId="271"/>
        </pc:sldMkLst>
      </pc:sldChg>
      <pc:sldChg chg="add">
        <pc:chgData name="Kristian Wahlbeck" userId="c29d3e7f-a7ec-4e27-8ee4-6dc1c7e62064" providerId="ADAL" clId="{95DA9F7A-2B81-4B9A-8FB7-F127926C2CFC}" dt="2022-05-19T05:33:50.891" v="411"/>
        <pc:sldMkLst>
          <pc:docMk/>
          <pc:sldMk cId="148713354" sldId="272"/>
        </pc:sldMkLst>
      </pc:sldChg>
      <pc:sldChg chg="add ord">
        <pc:chgData name="Kristian Wahlbeck" userId="c29d3e7f-a7ec-4e27-8ee4-6dc1c7e62064" providerId="ADAL" clId="{95DA9F7A-2B81-4B9A-8FB7-F127926C2CFC}" dt="2022-05-19T05:50:33.323" v="424"/>
        <pc:sldMkLst>
          <pc:docMk/>
          <pc:sldMk cId="3942073865" sldId="320"/>
        </pc:sldMkLst>
      </pc:sldChg>
      <pc:sldChg chg="del">
        <pc:chgData name="Kristian Wahlbeck" userId="c29d3e7f-a7ec-4e27-8ee4-6dc1c7e62064" providerId="ADAL" clId="{95DA9F7A-2B81-4B9A-8FB7-F127926C2CFC}" dt="2022-05-19T05:23:35.171" v="333" actId="2696"/>
        <pc:sldMkLst>
          <pc:docMk/>
          <pc:sldMk cId="2977492834" sldId="347"/>
        </pc:sldMkLst>
      </pc:sldChg>
      <pc:sldChg chg="add">
        <pc:chgData name="Kristian Wahlbeck" userId="c29d3e7f-a7ec-4e27-8ee4-6dc1c7e62064" providerId="ADAL" clId="{95DA9F7A-2B81-4B9A-8FB7-F127926C2CFC}" dt="2022-05-19T05:53:24.643" v="426"/>
        <pc:sldMkLst>
          <pc:docMk/>
          <pc:sldMk cId="2282396355" sldId="362"/>
        </pc:sldMkLst>
      </pc:sldChg>
      <pc:sldChg chg="add">
        <pc:chgData name="Kristian Wahlbeck" userId="c29d3e7f-a7ec-4e27-8ee4-6dc1c7e62064" providerId="ADAL" clId="{95DA9F7A-2B81-4B9A-8FB7-F127926C2CFC}" dt="2022-05-19T06:14:36.370" v="867"/>
        <pc:sldMkLst>
          <pc:docMk/>
          <pc:sldMk cId="2913566795" sldId="364"/>
        </pc:sldMkLst>
      </pc:sldChg>
      <pc:sldChg chg="modSp add mod modClrScheme chgLayout">
        <pc:chgData name="Kristian Wahlbeck" userId="c29d3e7f-a7ec-4e27-8ee4-6dc1c7e62064" providerId="ADAL" clId="{95DA9F7A-2B81-4B9A-8FB7-F127926C2CFC}" dt="2022-05-19T05:22:23.084" v="319" actId="20577"/>
        <pc:sldMkLst>
          <pc:docMk/>
          <pc:sldMk cId="4090357047" sldId="365"/>
        </pc:sldMkLst>
        <pc:spChg chg="mod ord">
          <ac:chgData name="Kristian Wahlbeck" userId="c29d3e7f-a7ec-4e27-8ee4-6dc1c7e62064" providerId="ADAL" clId="{95DA9F7A-2B81-4B9A-8FB7-F127926C2CFC}" dt="2022-05-19T05:22:16.115" v="316" actId="700"/>
          <ac:spMkLst>
            <pc:docMk/>
            <pc:sldMk cId="4090357047" sldId="365"/>
            <ac:spMk id="2" creationId="{00000000-0000-0000-0000-000000000000}"/>
          </ac:spMkLst>
        </pc:spChg>
        <pc:spChg chg="mod ord">
          <ac:chgData name="Kristian Wahlbeck" userId="c29d3e7f-a7ec-4e27-8ee4-6dc1c7e62064" providerId="ADAL" clId="{95DA9F7A-2B81-4B9A-8FB7-F127926C2CFC}" dt="2022-05-19T05:22:23.084" v="319" actId="20577"/>
          <ac:spMkLst>
            <pc:docMk/>
            <pc:sldMk cId="4090357047" sldId="365"/>
            <ac:spMk id="3" creationId="{00000000-0000-0000-0000-000000000000}"/>
          </ac:spMkLst>
        </pc:spChg>
        <pc:spChg chg="mod ord">
          <ac:chgData name="Kristian Wahlbeck" userId="c29d3e7f-a7ec-4e27-8ee4-6dc1c7e62064" providerId="ADAL" clId="{95DA9F7A-2B81-4B9A-8FB7-F127926C2CFC}" dt="2022-05-19T05:22:16.115" v="316" actId="700"/>
          <ac:spMkLst>
            <pc:docMk/>
            <pc:sldMk cId="4090357047" sldId="365"/>
            <ac:spMk id="4" creationId="{00000000-0000-0000-0000-000000000000}"/>
          </ac:spMkLst>
        </pc:spChg>
        <pc:spChg chg="mod ord">
          <ac:chgData name="Kristian Wahlbeck" userId="c29d3e7f-a7ec-4e27-8ee4-6dc1c7e62064" providerId="ADAL" clId="{95DA9F7A-2B81-4B9A-8FB7-F127926C2CFC}" dt="2022-05-19T05:22:16.115" v="316" actId="700"/>
          <ac:spMkLst>
            <pc:docMk/>
            <pc:sldMk cId="4090357047" sldId="365"/>
            <ac:spMk id="5" creationId="{00000000-0000-0000-0000-000000000000}"/>
          </ac:spMkLst>
        </pc:spChg>
        <pc:spChg chg="mod ord">
          <ac:chgData name="Kristian Wahlbeck" userId="c29d3e7f-a7ec-4e27-8ee4-6dc1c7e62064" providerId="ADAL" clId="{95DA9F7A-2B81-4B9A-8FB7-F127926C2CFC}" dt="2022-05-19T05:22:16.115" v="316" actId="700"/>
          <ac:spMkLst>
            <pc:docMk/>
            <pc:sldMk cId="4090357047" sldId="365"/>
            <ac:spMk id="6" creationId="{00000000-0000-0000-0000-000000000000}"/>
          </ac:spMkLst>
        </pc:spChg>
      </pc:sldChg>
      <pc:sldChg chg="del">
        <pc:chgData name="Kristian Wahlbeck" userId="c29d3e7f-a7ec-4e27-8ee4-6dc1c7e62064" providerId="ADAL" clId="{95DA9F7A-2B81-4B9A-8FB7-F127926C2CFC}" dt="2022-05-19T05:23:28.933" v="329" actId="2696"/>
        <pc:sldMkLst>
          <pc:docMk/>
          <pc:sldMk cId="2694218941" sldId="366"/>
        </pc:sldMkLst>
      </pc:sldChg>
      <pc:sldChg chg="modSp add mod modClrScheme chgLayout">
        <pc:chgData name="Kristian Wahlbeck" userId="c29d3e7f-a7ec-4e27-8ee4-6dc1c7e62064" providerId="ADAL" clId="{95DA9F7A-2B81-4B9A-8FB7-F127926C2CFC}" dt="2022-05-19T05:24:10.509" v="342" actId="20577"/>
        <pc:sldMkLst>
          <pc:docMk/>
          <pc:sldMk cId="1194173360" sldId="367"/>
        </pc:sldMkLst>
        <pc:spChg chg="mod ord">
          <ac:chgData name="Kristian Wahlbeck" userId="c29d3e7f-a7ec-4e27-8ee4-6dc1c7e62064" providerId="ADAL" clId="{95DA9F7A-2B81-4B9A-8FB7-F127926C2CFC}" dt="2022-05-19T05:24:10.509" v="342" actId="20577"/>
          <ac:spMkLst>
            <pc:docMk/>
            <pc:sldMk cId="1194173360" sldId="367"/>
            <ac:spMk id="2" creationId="{00000000-0000-0000-0000-000000000000}"/>
          </ac:spMkLst>
        </pc:spChg>
        <pc:spChg chg="mod ord">
          <ac:chgData name="Kristian Wahlbeck" userId="c29d3e7f-a7ec-4e27-8ee4-6dc1c7e62064" providerId="ADAL" clId="{95DA9F7A-2B81-4B9A-8FB7-F127926C2CFC}" dt="2022-05-19T05:21:29.206" v="313" actId="27636"/>
          <ac:spMkLst>
            <pc:docMk/>
            <pc:sldMk cId="1194173360" sldId="367"/>
            <ac:spMk id="3" creationId="{00000000-0000-0000-0000-000000000000}"/>
          </ac:spMkLst>
        </pc:spChg>
        <pc:spChg chg="mod ord">
          <ac:chgData name="Kristian Wahlbeck" userId="c29d3e7f-a7ec-4e27-8ee4-6dc1c7e62064" providerId="ADAL" clId="{95DA9F7A-2B81-4B9A-8FB7-F127926C2CFC}" dt="2022-05-19T05:18:35.021" v="91" actId="700"/>
          <ac:spMkLst>
            <pc:docMk/>
            <pc:sldMk cId="1194173360" sldId="367"/>
            <ac:spMk id="4" creationId="{00000000-0000-0000-0000-000000000000}"/>
          </ac:spMkLst>
        </pc:spChg>
        <pc:spChg chg="mod ord">
          <ac:chgData name="Kristian Wahlbeck" userId="c29d3e7f-a7ec-4e27-8ee4-6dc1c7e62064" providerId="ADAL" clId="{95DA9F7A-2B81-4B9A-8FB7-F127926C2CFC}" dt="2022-05-19T05:18:35.021" v="91" actId="700"/>
          <ac:spMkLst>
            <pc:docMk/>
            <pc:sldMk cId="1194173360" sldId="367"/>
            <ac:spMk id="5" creationId="{00000000-0000-0000-0000-000000000000}"/>
          </ac:spMkLst>
        </pc:spChg>
        <pc:spChg chg="mod ord">
          <ac:chgData name="Kristian Wahlbeck" userId="c29d3e7f-a7ec-4e27-8ee4-6dc1c7e62064" providerId="ADAL" clId="{95DA9F7A-2B81-4B9A-8FB7-F127926C2CFC}" dt="2022-05-19T05:18:35.021" v="91" actId="700"/>
          <ac:spMkLst>
            <pc:docMk/>
            <pc:sldMk cId="1194173360" sldId="367"/>
            <ac:spMk id="6" creationId="{00000000-0000-0000-0000-000000000000}"/>
          </ac:spMkLst>
        </pc:spChg>
      </pc:sldChg>
      <pc:sldChg chg="modSp add mod modClrScheme chgLayout">
        <pc:chgData name="Kristian Wahlbeck" userId="c29d3e7f-a7ec-4e27-8ee4-6dc1c7e62064" providerId="ADAL" clId="{95DA9F7A-2B81-4B9A-8FB7-F127926C2CFC}" dt="2022-05-19T05:24:04.703" v="340" actId="20577"/>
        <pc:sldMkLst>
          <pc:docMk/>
          <pc:sldMk cId="3038144039" sldId="368"/>
        </pc:sldMkLst>
        <pc:spChg chg="mod ord">
          <ac:chgData name="Kristian Wahlbeck" userId="c29d3e7f-a7ec-4e27-8ee4-6dc1c7e62064" providerId="ADAL" clId="{95DA9F7A-2B81-4B9A-8FB7-F127926C2CFC}" dt="2022-05-19T05:24:04.703" v="340" actId="20577"/>
          <ac:spMkLst>
            <pc:docMk/>
            <pc:sldMk cId="3038144039" sldId="368"/>
            <ac:spMk id="2" creationId="{00000000-0000-0000-0000-000000000000}"/>
          </ac:spMkLst>
        </pc:spChg>
        <pc:spChg chg="mod ord">
          <ac:chgData name="Kristian Wahlbeck" userId="c29d3e7f-a7ec-4e27-8ee4-6dc1c7e62064" providerId="ADAL" clId="{95DA9F7A-2B81-4B9A-8FB7-F127926C2CFC}" dt="2022-05-19T05:22:35.553" v="323" actId="20577"/>
          <ac:spMkLst>
            <pc:docMk/>
            <pc:sldMk cId="3038144039" sldId="368"/>
            <ac:spMk id="3" creationId="{00000000-0000-0000-0000-000000000000}"/>
          </ac:spMkLst>
        </pc:spChg>
        <pc:spChg chg="mod ord">
          <ac:chgData name="Kristian Wahlbeck" userId="c29d3e7f-a7ec-4e27-8ee4-6dc1c7e62064" providerId="ADAL" clId="{95DA9F7A-2B81-4B9A-8FB7-F127926C2CFC}" dt="2022-05-19T05:18:35.021" v="91" actId="700"/>
          <ac:spMkLst>
            <pc:docMk/>
            <pc:sldMk cId="3038144039" sldId="368"/>
            <ac:spMk id="4" creationId="{00000000-0000-0000-0000-000000000000}"/>
          </ac:spMkLst>
        </pc:spChg>
        <pc:spChg chg="mod ord">
          <ac:chgData name="Kristian Wahlbeck" userId="c29d3e7f-a7ec-4e27-8ee4-6dc1c7e62064" providerId="ADAL" clId="{95DA9F7A-2B81-4B9A-8FB7-F127926C2CFC}" dt="2022-05-19T05:18:35.021" v="91" actId="700"/>
          <ac:spMkLst>
            <pc:docMk/>
            <pc:sldMk cId="3038144039" sldId="368"/>
            <ac:spMk id="5" creationId="{00000000-0000-0000-0000-000000000000}"/>
          </ac:spMkLst>
        </pc:spChg>
        <pc:spChg chg="mod ord">
          <ac:chgData name="Kristian Wahlbeck" userId="c29d3e7f-a7ec-4e27-8ee4-6dc1c7e62064" providerId="ADAL" clId="{95DA9F7A-2B81-4B9A-8FB7-F127926C2CFC}" dt="2022-05-19T05:18:35.021" v="91" actId="700"/>
          <ac:spMkLst>
            <pc:docMk/>
            <pc:sldMk cId="3038144039" sldId="368"/>
            <ac:spMk id="6" creationId="{00000000-0000-0000-0000-000000000000}"/>
          </ac:spMkLst>
        </pc:spChg>
      </pc:sldChg>
      <pc:sldChg chg="modSp add mod modClrScheme chgLayout">
        <pc:chgData name="Kristian Wahlbeck" userId="c29d3e7f-a7ec-4e27-8ee4-6dc1c7e62064" providerId="ADAL" clId="{95DA9F7A-2B81-4B9A-8FB7-F127926C2CFC}" dt="2022-05-19T05:36:13.962" v="417" actId="207"/>
        <pc:sldMkLst>
          <pc:docMk/>
          <pc:sldMk cId="2187741435" sldId="369"/>
        </pc:sldMkLst>
        <pc:spChg chg="mod ord">
          <ac:chgData name="Kristian Wahlbeck" userId="c29d3e7f-a7ec-4e27-8ee4-6dc1c7e62064" providerId="ADAL" clId="{95DA9F7A-2B81-4B9A-8FB7-F127926C2CFC}" dt="2022-05-19T05:36:01.466" v="415" actId="27636"/>
          <ac:spMkLst>
            <pc:docMk/>
            <pc:sldMk cId="2187741435" sldId="369"/>
            <ac:spMk id="2" creationId="{00000000-0000-0000-0000-000000000000}"/>
          </ac:spMkLst>
        </pc:spChg>
        <pc:spChg chg="mod ord">
          <ac:chgData name="Kristian Wahlbeck" userId="c29d3e7f-a7ec-4e27-8ee4-6dc1c7e62064" providerId="ADAL" clId="{95DA9F7A-2B81-4B9A-8FB7-F127926C2CFC}" dt="2022-05-19T05:36:13.962" v="417" actId="207"/>
          <ac:spMkLst>
            <pc:docMk/>
            <pc:sldMk cId="2187741435" sldId="369"/>
            <ac:spMk id="3" creationId="{00000000-0000-0000-0000-000000000000}"/>
          </ac:spMkLst>
        </pc:spChg>
        <pc:spChg chg="mod ord">
          <ac:chgData name="Kristian Wahlbeck" userId="c29d3e7f-a7ec-4e27-8ee4-6dc1c7e62064" providerId="ADAL" clId="{95DA9F7A-2B81-4B9A-8FB7-F127926C2CFC}" dt="2022-05-19T05:18:35.021" v="91" actId="700"/>
          <ac:spMkLst>
            <pc:docMk/>
            <pc:sldMk cId="2187741435" sldId="369"/>
            <ac:spMk id="4" creationId="{00000000-0000-0000-0000-000000000000}"/>
          </ac:spMkLst>
        </pc:spChg>
        <pc:spChg chg="mod ord">
          <ac:chgData name="Kristian Wahlbeck" userId="c29d3e7f-a7ec-4e27-8ee4-6dc1c7e62064" providerId="ADAL" clId="{95DA9F7A-2B81-4B9A-8FB7-F127926C2CFC}" dt="2022-05-19T05:18:35.021" v="91" actId="700"/>
          <ac:spMkLst>
            <pc:docMk/>
            <pc:sldMk cId="2187741435" sldId="369"/>
            <ac:spMk id="5" creationId="{00000000-0000-0000-0000-000000000000}"/>
          </ac:spMkLst>
        </pc:spChg>
        <pc:spChg chg="mod ord">
          <ac:chgData name="Kristian Wahlbeck" userId="c29d3e7f-a7ec-4e27-8ee4-6dc1c7e62064" providerId="ADAL" clId="{95DA9F7A-2B81-4B9A-8FB7-F127926C2CFC}" dt="2022-05-19T05:18:35.021" v="91" actId="700"/>
          <ac:spMkLst>
            <pc:docMk/>
            <pc:sldMk cId="2187741435" sldId="369"/>
            <ac:spMk id="6" creationId="{00000000-0000-0000-0000-000000000000}"/>
          </ac:spMkLst>
        </pc:spChg>
      </pc:sldChg>
      <pc:sldChg chg="modSp add mod">
        <pc:chgData name="Kristian Wahlbeck" userId="c29d3e7f-a7ec-4e27-8ee4-6dc1c7e62064" providerId="ADAL" clId="{95DA9F7A-2B81-4B9A-8FB7-F127926C2CFC}" dt="2022-05-19T05:21:02.595" v="311" actId="12"/>
        <pc:sldMkLst>
          <pc:docMk/>
          <pc:sldMk cId="1900445872" sldId="374"/>
        </pc:sldMkLst>
        <pc:spChg chg="mod">
          <ac:chgData name="Kristian Wahlbeck" userId="c29d3e7f-a7ec-4e27-8ee4-6dc1c7e62064" providerId="ADAL" clId="{95DA9F7A-2B81-4B9A-8FB7-F127926C2CFC}" dt="2022-05-19T05:21:02.595" v="311" actId="12"/>
          <ac:spMkLst>
            <pc:docMk/>
            <pc:sldMk cId="1900445872" sldId="374"/>
            <ac:spMk id="3" creationId="{00000000-0000-0000-0000-000000000000}"/>
          </ac:spMkLst>
        </pc:spChg>
        <pc:spChg chg="mod">
          <ac:chgData name="Kristian Wahlbeck" userId="c29d3e7f-a7ec-4e27-8ee4-6dc1c7e62064" providerId="ADAL" clId="{95DA9F7A-2B81-4B9A-8FB7-F127926C2CFC}" dt="2022-05-19T05:12:11.895" v="28"/>
          <ac:spMkLst>
            <pc:docMk/>
            <pc:sldMk cId="1900445872" sldId="374"/>
            <ac:spMk id="4" creationId="{00000000-0000-0000-0000-000000000000}"/>
          </ac:spMkLst>
        </pc:spChg>
        <pc:spChg chg="mod">
          <ac:chgData name="Kristian Wahlbeck" userId="c29d3e7f-a7ec-4e27-8ee4-6dc1c7e62064" providerId="ADAL" clId="{95DA9F7A-2B81-4B9A-8FB7-F127926C2CFC}" dt="2022-05-19T05:12:11.895" v="28"/>
          <ac:spMkLst>
            <pc:docMk/>
            <pc:sldMk cId="1900445872" sldId="374"/>
            <ac:spMk id="5" creationId="{00000000-0000-0000-0000-000000000000}"/>
          </ac:spMkLst>
        </pc:spChg>
        <pc:spChg chg="mod">
          <ac:chgData name="Kristian Wahlbeck" userId="c29d3e7f-a7ec-4e27-8ee4-6dc1c7e62064" providerId="ADAL" clId="{95DA9F7A-2B81-4B9A-8FB7-F127926C2CFC}" dt="2022-05-19T05:12:11.895" v="28"/>
          <ac:spMkLst>
            <pc:docMk/>
            <pc:sldMk cId="1900445872" sldId="374"/>
            <ac:spMk id="6" creationId="{00000000-0000-0000-0000-000000000000}"/>
          </ac:spMkLst>
        </pc:spChg>
      </pc:sldChg>
      <pc:sldChg chg="modSp add del mod modClrScheme chgLayout">
        <pc:chgData name="Kristian Wahlbeck" userId="c29d3e7f-a7ec-4e27-8ee4-6dc1c7e62064" providerId="ADAL" clId="{95DA9F7A-2B81-4B9A-8FB7-F127926C2CFC}" dt="2022-05-19T05:22:56.602" v="325" actId="2696"/>
        <pc:sldMkLst>
          <pc:docMk/>
          <pc:sldMk cId="3729159900" sldId="375"/>
        </pc:sldMkLst>
        <pc:spChg chg="mod ord">
          <ac:chgData name="Kristian Wahlbeck" userId="c29d3e7f-a7ec-4e27-8ee4-6dc1c7e62064" providerId="ADAL" clId="{95DA9F7A-2B81-4B9A-8FB7-F127926C2CFC}" dt="2022-05-19T05:18:35.021" v="91" actId="700"/>
          <ac:spMkLst>
            <pc:docMk/>
            <pc:sldMk cId="3729159900" sldId="375"/>
            <ac:spMk id="2" creationId="{00000000-0000-0000-0000-000000000000}"/>
          </ac:spMkLst>
        </pc:spChg>
        <pc:spChg chg="mod ord">
          <ac:chgData name="Kristian Wahlbeck" userId="c29d3e7f-a7ec-4e27-8ee4-6dc1c7e62064" providerId="ADAL" clId="{95DA9F7A-2B81-4B9A-8FB7-F127926C2CFC}" dt="2022-05-19T05:22:51.669" v="324" actId="20577"/>
          <ac:spMkLst>
            <pc:docMk/>
            <pc:sldMk cId="3729159900" sldId="375"/>
            <ac:spMk id="3" creationId="{00000000-0000-0000-0000-000000000000}"/>
          </ac:spMkLst>
        </pc:spChg>
        <pc:spChg chg="mod ord">
          <ac:chgData name="Kristian Wahlbeck" userId="c29d3e7f-a7ec-4e27-8ee4-6dc1c7e62064" providerId="ADAL" clId="{95DA9F7A-2B81-4B9A-8FB7-F127926C2CFC}" dt="2022-05-19T05:18:35.021" v="91" actId="700"/>
          <ac:spMkLst>
            <pc:docMk/>
            <pc:sldMk cId="3729159900" sldId="375"/>
            <ac:spMk id="4" creationId="{00000000-0000-0000-0000-000000000000}"/>
          </ac:spMkLst>
        </pc:spChg>
        <pc:spChg chg="mod ord">
          <ac:chgData name="Kristian Wahlbeck" userId="c29d3e7f-a7ec-4e27-8ee4-6dc1c7e62064" providerId="ADAL" clId="{95DA9F7A-2B81-4B9A-8FB7-F127926C2CFC}" dt="2022-05-19T05:18:35.021" v="91" actId="700"/>
          <ac:spMkLst>
            <pc:docMk/>
            <pc:sldMk cId="3729159900" sldId="375"/>
            <ac:spMk id="5" creationId="{00000000-0000-0000-0000-000000000000}"/>
          </ac:spMkLst>
        </pc:spChg>
        <pc:spChg chg="mod ord">
          <ac:chgData name="Kristian Wahlbeck" userId="c29d3e7f-a7ec-4e27-8ee4-6dc1c7e62064" providerId="ADAL" clId="{95DA9F7A-2B81-4B9A-8FB7-F127926C2CFC}" dt="2022-05-19T05:18:35.021" v="91" actId="700"/>
          <ac:spMkLst>
            <pc:docMk/>
            <pc:sldMk cId="3729159900" sldId="375"/>
            <ac:spMk id="6" creationId="{00000000-0000-0000-0000-000000000000}"/>
          </ac:spMkLst>
        </pc:spChg>
      </pc:sldChg>
      <pc:sldChg chg="add">
        <pc:chgData name="Kristian Wahlbeck" userId="c29d3e7f-a7ec-4e27-8ee4-6dc1c7e62064" providerId="ADAL" clId="{95DA9F7A-2B81-4B9A-8FB7-F127926C2CFC}" dt="2022-05-19T05:50:25.050" v="422"/>
        <pc:sldMkLst>
          <pc:docMk/>
          <pc:sldMk cId="1829149203" sldId="382"/>
        </pc:sldMkLst>
      </pc:sldChg>
      <pc:sldChg chg="add">
        <pc:chgData name="Kristian Wahlbeck" userId="c29d3e7f-a7ec-4e27-8ee4-6dc1c7e62064" providerId="ADAL" clId="{95DA9F7A-2B81-4B9A-8FB7-F127926C2CFC}" dt="2022-05-19T05:52:29.401" v="425"/>
        <pc:sldMkLst>
          <pc:docMk/>
          <pc:sldMk cId="3517227289" sldId="388"/>
        </pc:sldMkLst>
      </pc:sldChg>
      <pc:sldChg chg="add">
        <pc:chgData name="Kristian Wahlbeck" userId="c29d3e7f-a7ec-4e27-8ee4-6dc1c7e62064" providerId="ADAL" clId="{95DA9F7A-2B81-4B9A-8FB7-F127926C2CFC}" dt="2022-05-19T05:50:06.732" v="421"/>
        <pc:sldMkLst>
          <pc:docMk/>
          <pc:sldMk cId="2872597673" sldId="397"/>
        </pc:sldMkLst>
      </pc:sldChg>
      <pc:sldChg chg="add">
        <pc:chgData name="Kristian Wahlbeck" userId="c29d3e7f-a7ec-4e27-8ee4-6dc1c7e62064" providerId="ADAL" clId="{95DA9F7A-2B81-4B9A-8FB7-F127926C2CFC}" dt="2022-05-19T05:49:14.695" v="419"/>
        <pc:sldMkLst>
          <pc:docMk/>
          <pc:sldMk cId="722298397" sldId="423"/>
        </pc:sldMkLst>
      </pc:sldChg>
      <pc:sldChg chg="del">
        <pc:chgData name="Kristian Wahlbeck" userId="c29d3e7f-a7ec-4e27-8ee4-6dc1c7e62064" providerId="ADAL" clId="{95DA9F7A-2B81-4B9A-8FB7-F127926C2CFC}" dt="2022-05-19T05:23:33.679" v="332" actId="2696"/>
        <pc:sldMkLst>
          <pc:docMk/>
          <pc:sldMk cId="627990966" sldId="424"/>
        </pc:sldMkLst>
      </pc:sldChg>
      <pc:sldChg chg="ord">
        <pc:chgData name="Kristian Wahlbeck" userId="c29d3e7f-a7ec-4e27-8ee4-6dc1c7e62064" providerId="ADAL" clId="{95DA9F7A-2B81-4B9A-8FB7-F127926C2CFC}" dt="2022-05-19T05:09:43.632" v="24"/>
        <pc:sldMkLst>
          <pc:docMk/>
          <pc:sldMk cId="278155182" sldId="433"/>
        </pc:sldMkLst>
      </pc:sldChg>
      <pc:sldChg chg="del">
        <pc:chgData name="Kristian Wahlbeck" userId="c29d3e7f-a7ec-4e27-8ee4-6dc1c7e62064" providerId="ADAL" clId="{95DA9F7A-2B81-4B9A-8FB7-F127926C2CFC}" dt="2022-05-19T05:23:32.529" v="331" actId="2696"/>
        <pc:sldMkLst>
          <pc:docMk/>
          <pc:sldMk cId="2557165270" sldId="434"/>
        </pc:sldMkLst>
      </pc:sldChg>
      <pc:sldChg chg="add">
        <pc:chgData name="Kristian Wahlbeck" userId="c29d3e7f-a7ec-4e27-8ee4-6dc1c7e62064" providerId="ADAL" clId="{95DA9F7A-2B81-4B9A-8FB7-F127926C2CFC}" dt="2022-05-19T05:33:05.329" v="410"/>
        <pc:sldMkLst>
          <pc:docMk/>
          <pc:sldMk cId="1494599271" sldId="435"/>
        </pc:sldMkLst>
      </pc:sldChg>
      <pc:sldChg chg="del">
        <pc:chgData name="Kristian Wahlbeck" userId="c29d3e7f-a7ec-4e27-8ee4-6dc1c7e62064" providerId="ADAL" clId="{95DA9F7A-2B81-4B9A-8FB7-F127926C2CFC}" dt="2022-05-19T05:23:12.293" v="327" actId="2696"/>
        <pc:sldMkLst>
          <pc:docMk/>
          <pc:sldMk cId="3549759709" sldId="437"/>
        </pc:sldMkLst>
      </pc:sldChg>
      <pc:sldChg chg="del">
        <pc:chgData name="Kristian Wahlbeck" userId="c29d3e7f-a7ec-4e27-8ee4-6dc1c7e62064" providerId="ADAL" clId="{95DA9F7A-2B81-4B9A-8FB7-F127926C2CFC}" dt="2022-05-19T05:23:31.056" v="330" actId="2696"/>
        <pc:sldMkLst>
          <pc:docMk/>
          <pc:sldMk cId="47790712" sldId="438"/>
        </pc:sldMkLst>
      </pc:sldChg>
      <pc:sldChg chg="del">
        <pc:chgData name="Kristian Wahlbeck" userId="c29d3e7f-a7ec-4e27-8ee4-6dc1c7e62064" providerId="ADAL" clId="{95DA9F7A-2B81-4B9A-8FB7-F127926C2CFC}" dt="2022-05-19T05:23:35.888" v="334" actId="2696"/>
        <pc:sldMkLst>
          <pc:docMk/>
          <pc:sldMk cId="3188331351" sldId="439"/>
        </pc:sldMkLst>
      </pc:sldChg>
      <pc:sldChg chg="addSp delSp modSp mod modNotesTx">
        <pc:chgData name="Kristian Wahlbeck" userId="c29d3e7f-a7ec-4e27-8ee4-6dc1c7e62064" providerId="ADAL" clId="{95DA9F7A-2B81-4B9A-8FB7-F127926C2CFC}" dt="2022-05-19T05:58:15.028" v="506" actId="20577"/>
        <pc:sldMkLst>
          <pc:docMk/>
          <pc:sldMk cId="2981156444" sldId="445"/>
        </pc:sldMkLst>
        <pc:graphicFrameChg chg="del mod">
          <ac:chgData name="Kristian Wahlbeck" userId="c29d3e7f-a7ec-4e27-8ee4-6dc1c7e62064" providerId="ADAL" clId="{95DA9F7A-2B81-4B9A-8FB7-F127926C2CFC}" dt="2022-05-19T05:07:39.013" v="6" actId="478"/>
          <ac:graphicFrameMkLst>
            <pc:docMk/>
            <pc:sldMk cId="2981156444" sldId="445"/>
            <ac:graphicFrameMk id="6" creationId="{00000000-0008-0000-0000-000002000000}"/>
          </ac:graphicFrameMkLst>
        </pc:graphicFrameChg>
        <pc:graphicFrameChg chg="add mod">
          <ac:chgData name="Kristian Wahlbeck" userId="c29d3e7f-a7ec-4e27-8ee4-6dc1c7e62064" providerId="ADAL" clId="{95DA9F7A-2B81-4B9A-8FB7-F127926C2CFC}" dt="2022-05-19T05:07:28.826" v="5"/>
          <ac:graphicFrameMkLst>
            <pc:docMk/>
            <pc:sldMk cId="2981156444" sldId="445"/>
            <ac:graphicFrameMk id="7" creationId="{00000000-0008-0000-0000-000002000000}"/>
          </ac:graphicFrameMkLst>
        </pc:graphicFrameChg>
        <pc:graphicFrameChg chg="add mod">
          <ac:chgData name="Kristian Wahlbeck" userId="c29d3e7f-a7ec-4e27-8ee4-6dc1c7e62064" providerId="ADAL" clId="{95DA9F7A-2B81-4B9A-8FB7-F127926C2CFC}" dt="2022-05-19T05:08:59.234" v="22" actId="20577"/>
          <ac:graphicFrameMkLst>
            <pc:docMk/>
            <pc:sldMk cId="2981156444" sldId="445"/>
            <ac:graphicFrameMk id="8" creationId="{00000000-0008-0000-0000-000002000000}"/>
          </ac:graphicFrameMkLst>
        </pc:graphicFrameChg>
      </pc:sldChg>
      <pc:sldChg chg="del">
        <pc:chgData name="Kristian Wahlbeck" userId="c29d3e7f-a7ec-4e27-8ee4-6dc1c7e62064" providerId="ADAL" clId="{95DA9F7A-2B81-4B9A-8FB7-F127926C2CFC}" dt="2022-05-19T05:23:18.821" v="328" actId="2696"/>
        <pc:sldMkLst>
          <pc:docMk/>
          <pc:sldMk cId="2969230503" sldId="446"/>
        </pc:sldMkLst>
      </pc:sldChg>
      <pc:sldChg chg="add">
        <pc:chgData name="Kristian Wahlbeck" userId="c29d3e7f-a7ec-4e27-8ee4-6dc1c7e62064" providerId="ADAL" clId="{95DA9F7A-2B81-4B9A-8FB7-F127926C2CFC}" dt="2022-05-19T05:35:38.881" v="412"/>
        <pc:sldMkLst>
          <pc:docMk/>
          <pc:sldMk cId="3998714209" sldId="446"/>
        </pc:sldMkLst>
      </pc:sldChg>
      <pc:sldChg chg="add">
        <pc:chgData name="Kristian Wahlbeck" userId="c29d3e7f-a7ec-4e27-8ee4-6dc1c7e62064" providerId="ADAL" clId="{95DA9F7A-2B81-4B9A-8FB7-F127926C2CFC}" dt="2022-05-19T05:49:58.457" v="420"/>
        <pc:sldMkLst>
          <pc:docMk/>
          <pc:sldMk cId="1315134338" sldId="447"/>
        </pc:sldMkLst>
      </pc:sldChg>
      <pc:sldChg chg="del">
        <pc:chgData name="Kristian Wahlbeck" userId="c29d3e7f-a7ec-4e27-8ee4-6dc1c7e62064" providerId="ADAL" clId="{95DA9F7A-2B81-4B9A-8FB7-F127926C2CFC}" dt="2022-05-19T05:23:10.139" v="326" actId="2696"/>
        <pc:sldMkLst>
          <pc:docMk/>
          <pc:sldMk cId="3852784467" sldId="447"/>
        </pc:sldMkLst>
      </pc:sldChg>
      <pc:sldChg chg="modSp mod">
        <pc:chgData name="Kristian Wahlbeck" userId="c29d3e7f-a7ec-4e27-8ee4-6dc1c7e62064" providerId="ADAL" clId="{95DA9F7A-2B81-4B9A-8FB7-F127926C2CFC}" dt="2022-05-19T05:55:12.536" v="456" actId="20577"/>
        <pc:sldMkLst>
          <pc:docMk/>
          <pc:sldMk cId="3857399054" sldId="448"/>
        </pc:sldMkLst>
        <pc:spChg chg="mod">
          <ac:chgData name="Kristian Wahlbeck" userId="c29d3e7f-a7ec-4e27-8ee4-6dc1c7e62064" providerId="ADAL" clId="{95DA9F7A-2B81-4B9A-8FB7-F127926C2CFC}" dt="2022-05-19T05:55:12.536" v="456" actId="20577"/>
          <ac:spMkLst>
            <pc:docMk/>
            <pc:sldMk cId="3857399054" sldId="448"/>
            <ac:spMk id="6" creationId="{BA5E47A6-B786-40F0-BE5B-30B09BF06B3D}"/>
          </ac:spMkLst>
        </pc:spChg>
      </pc:sldChg>
      <pc:sldChg chg="del">
        <pc:chgData name="Kristian Wahlbeck" userId="c29d3e7f-a7ec-4e27-8ee4-6dc1c7e62064" providerId="ADAL" clId="{95DA9F7A-2B81-4B9A-8FB7-F127926C2CFC}" dt="2022-05-19T05:18:42.839" v="94" actId="2696"/>
        <pc:sldMkLst>
          <pc:docMk/>
          <pc:sldMk cId="199315804" sldId="449"/>
        </pc:sldMkLst>
      </pc:sldChg>
      <pc:sldChg chg="modSp add mod ord">
        <pc:chgData name="Kristian Wahlbeck" userId="c29d3e7f-a7ec-4e27-8ee4-6dc1c7e62064" providerId="ADAL" clId="{95DA9F7A-2B81-4B9A-8FB7-F127926C2CFC}" dt="2022-05-19T05:25:22.060" v="390" actId="20577"/>
        <pc:sldMkLst>
          <pc:docMk/>
          <pc:sldMk cId="744263409" sldId="450"/>
        </pc:sldMkLst>
        <pc:spChg chg="mod">
          <ac:chgData name="Kristian Wahlbeck" userId="c29d3e7f-a7ec-4e27-8ee4-6dc1c7e62064" providerId="ADAL" clId="{95DA9F7A-2B81-4B9A-8FB7-F127926C2CFC}" dt="2022-05-19T05:25:22.060" v="390" actId="20577"/>
          <ac:spMkLst>
            <pc:docMk/>
            <pc:sldMk cId="744263409" sldId="450"/>
            <ac:spMk id="3" creationId="{02E986A0-6CD4-4796-9D51-0FDD1A581261}"/>
          </ac:spMkLst>
        </pc:spChg>
      </pc:sldChg>
      <pc:sldChg chg="modSp add mod modClrScheme chgLayout">
        <pc:chgData name="Kristian Wahlbeck" userId="c29d3e7f-a7ec-4e27-8ee4-6dc1c7e62064" providerId="ADAL" clId="{95DA9F7A-2B81-4B9A-8FB7-F127926C2CFC}" dt="2022-05-19T05:18:35.047" v="92" actId="27636"/>
        <pc:sldMkLst>
          <pc:docMk/>
          <pc:sldMk cId="962205349" sldId="451"/>
        </pc:sldMkLst>
        <pc:spChg chg="mod ord">
          <ac:chgData name="Kristian Wahlbeck" userId="c29d3e7f-a7ec-4e27-8ee4-6dc1c7e62064" providerId="ADAL" clId="{95DA9F7A-2B81-4B9A-8FB7-F127926C2CFC}" dt="2022-05-19T05:18:35.021" v="91" actId="700"/>
          <ac:spMkLst>
            <pc:docMk/>
            <pc:sldMk cId="962205349" sldId="451"/>
            <ac:spMk id="2" creationId="{00000000-0000-0000-0000-000000000000}"/>
          </ac:spMkLst>
        </pc:spChg>
        <pc:spChg chg="mod ord">
          <ac:chgData name="Kristian Wahlbeck" userId="c29d3e7f-a7ec-4e27-8ee4-6dc1c7e62064" providerId="ADAL" clId="{95DA9F7A-2B81-4B9A-8FB7-F127926C2CFC}" dt="2022-05-19T05:18:35.047" v="92" actId="27636"/>
          <ac:spMkLst>
            <pc:docMk/>
            <pc:sldMk cId="962205349" sldId="451"/>
            <ac:spMk id="3" creationId="{00000000-0000-0000-0000-000000000000}"/>
          </ac:spMkLst>
        </pc:spChg>
        <pc:spChg chg="mod ord">
          <ac:chgData name="Kristian Wahlbeck" userId="c29d3e7f-a7ec-4e27-8ee4-6dc1c7e62064" providerId="ADAL" clId="{95DA9F7A-2B81-4B9A-8FB7-F127926C2CFC}" dt="2022-05-19T05:18:35.021" v="91" actId="700"/>
          <ac:spMkLst>
            <pc:docMk/>
            <pc:sldMk cId="962205349" sldId="451"/>
            <ac:spMk id="4" creationId="{00000000-0000-0000-0000-000000000000}"/>
          </ac:spMkLst>
        </pc:spChg>
        <pc:spChg chg="mod ord">
          <ac:chgData name="Kristian Wahlbeck" userId="c29d3e7f-a7ec-4e27-8ee4-6dc1c7e62064" providerId="ADAL" clId="{95DA9F7A-2B81-4B9A-8FB7-F127926C2CFC}" dt="2022-05-19T05:18:35.021" v="91" actId="700"/>
          <ac:spMkLst>
            <pc:docMk/>
            <pc:sldMk cId="962205349" sldId="451"/>
            <ac:spMk id="5" creationId="{00000000-0000-0000-0000-000000000000}"/>
          </ac:spMkLst>
        </pc:spChg>
        <pc:spChg chg="mod ord">
          <ac:chgData name="Kristian Wahlbeck" userId="c29d3e7f-a7ec-4e27-8ee4-6dc1c7e62064" providerId="ADAL" clId="{95DA9F7A-2B81-4B9A-8FB7-F127926C2CFC}" dt="2022-05-19T05:18:35.021" v="91" actId="700"/>
          <ac:spMkLst>
            <pc:docMk/>
            <pc:sldMk cId="962205349" sldId="451"/>
            <ac:spMk id="6" creationId="{00000000-0000-0000-0000-000000000000}"/>
          </ac:spMkLst>
        </pc:spChg>
      </pc:sldChg>
      <pc:sldChg chg="addSp modSp new mod setBg">
        <pc:chgData name="Kristian Wahlbeck" userId="c29d3e7f-a7ec-4e27-8ee4-6dc1c7e62064" providerId="ADAL" clId="{95DA9F7A-2B81-4B9A-8FB7-F127926C2CFC}" dt="2022-05-19T06:07:47.048" v="861" actId="20577"/>
        <pc:sldMkLst>
          <pc:docMk/>
          <pc:sldMk cId="2240153943" sldId="452"/>
        </pc:sldMkLst>
        <pc:spChg chg="mod">
          <ac:chgData name="Kristian Wahlbeck" userId="c29d3e7f-a7ec-4e27-8ee4-6dc1c7e62064" providerId="ADAL" clId="{95DA9F7A-2B81-4B9A-8FB7-F127926C2CFC}" dt="2022-05-19T06:04:13.869" v="545" actId="26606"/>
          <ac:spMkLst>
            <pc:docMk/>
            <pc:sldMk cId="2240153943" sldId="452"/>
            <ac:spMk id="2" creationId="{EDB7F467-AFF5-4FEC-B132-9ED2381557B2}"/>
          </ac:spMkLst>
        </pc:spChg>
        <pc:spChg chg="mod">
          <ac:chgData name="Kristian Wahlbeck" userId="c29d3e7f-a7ec-4e27-8ee4-6dc1c7e62064" providerId="ADAL" clId="{95DA9F7A-2B81-4B9A-8FB7-F127926C2CFC}" dt="2022-05-19T06:07:47.048" v="861" actId="20577"/>
          <ac:spMkLst>
            <pc:docMk/>
            <pc:sldMk cId="2240153943" sldId="452"/>
            <ac:spMk id="3" creationId="{3C46E7D4-7B64-4606-8982-76973F291DF0}"/>
          </ac:spMkLst>
        </pc:spChg>
        <pc:spChg chg="add">
          <ac:chgData name="Kristian Wahlbeck" userId="c29d3e7f-a7ec-4e27-8ee4-6dc1c7e62064" providerId="ADAL" clId="{95DA9F7A-2B81-4B9A-8FB7-F127926C2CFC}" dt="2022-05-19T06:04:13.869" v="545" actId="26606"/>
          <ac:spMkLst>
            <pc:docMk/>
            <pc:sldMk cId="2240153943" sldId="452"/>
            <ac:spMk id="10" creationId="{F13C74B1-5B17-4795-BED0-7140497B445A}"/>
          </ac:spMkLst>
        </pc:spChg>
        <pc:spChg chg="add">
          <ac:chgData name="Kristian Wahlbeck" userId="c29d3e7f-a7ec-4e27-8ee4-6dc1c7e62064" providerId="ADAL" clId="{95DA9F7A-2B81-4B9A-8FB7-F127926C2CFC}" dt="2022-05-19T06:04:13.869" v="545" actId="26606"/>
          <ac:spMkLst>
            <pc:docMk/>
            <pc:sldMk cId="2240153943" sldId="452"/>
            <ac:spMk id="12" creationId="{D4974D33-8DC5-464E-8C6D-BE58F0669C17}"/>
          </ac:spMkLst>
        </pc:spChg>
        <pc:picChg chg="add mod">
          <ac:chgData name="Kristian Wahlbeck" userId="c29d3e7f-a7ec-4e27-8ee4-6dc1c7e62064" providerId="ADAL" clId="{95DA9F7A-2B81-4B9A-8FB7-F127926C2CFC}" dt="2022-05-19T06:04:13.869" v="545" actId="26606"/>
          <ac:picMkLst>
            <pc:docMk/>
            <pc:sldMk cId="2240153943" sldId="452"/>
            <ac:picMk id="5" creationId="{510F8F47-B07B-408E-9417-CC81A0E2F7A7}"/>
          </ac:picMkLst>
        </pc:picChg>
      </pc:sldChg>
      <pc:sldChg chg="add del">
        <pc:chgData name="Kristian Wahlbeck" userId="c29d3e7f-a7ec-4e27-8ee4-6dc1c7e62064" providerId="ADAL" clId="{95DA9F7A-2B81-4B9A-8FB7-F127926C2CFC}" dt="2022-05-19T05:58:19.277" v="507" actId="2696"/>
        <pc:sldMkLst>
          <pc:docMk/>
          <pc:sldMk cId="2433389224" sldId="452"/>
        </pc:sldMkLst>
      </pc:sldChg>
      <pc:sldChg chg="addSp delSp new del mod">
        <pc:chgData name="Kristian Wahlbeck" userId="c29d3e7f-a7ec-4e27-8ee4-6dc1c7e62064" providerId="ADAL" clId="{95DA9F7A-2B81-4B9A-8FB7-F127926C2CFC}" dt="2022-05-19T06:13:10.959" v="866" actId="2696"/>
        <pc:sldMkLst>
          <pc:docMk/>
          <pc:sldMk cId="1622617975" sldId="453"/>
        </pc:sldMkLst>
        <pc:picChg chg="add del">
          <ac:chgData name="Kristian Wahlbeck" userId="c29d3e7f-a7ec-4e27-8ee4-6dc1c7e62064" providerId="ADAL" clId="{95DA9F7A-2B81-4B9A-8FB7-F127926C2CFC}" dt="2022-05-19T06:12:50.779" v="864" actId="22"/>
          <ac:picMkLst>
            <pc:docMk/>
            <pc:sldMk cId="1622617975" sldId="453"/>
            <ac:picMk id="7" creationId="{96B54528-0E2C-410B-8419-E93894E70A06}"/>
          </ac:picMkLst>
        </pc:picChg>
      </pc:sldChg>
      <pc:sldChg chg="add">
        <pc:chgData name="Kristian Wahlbeck" userId="c29d3e7f-a7ec-4e27-8ee4-6dc1c7e62064" providerId="ADAL" clId="{95DA9F7A-2B81-4B9A-8FB7-F127926C2CFC}" dt="2022-05-19T06:13:04.098" v="865"/>
        <pc:sldMkLst>
          <pc:docMk/>
          <pc:sldMk cId="4145132486" sldId="454"/>
        </pc:sldMkLst>
      </pc:sldChg>
      <pc:sldChg chg="modSp add mod">
        <pc:chgData name="Kristian Wahlbeck" userId="c29d3e7f-a7ec-4e27-8ee4-6dc1c7e62064" providerId="ADAL" clId="{95DA9F7A-2B81-4B9A-8FB7-F127926C2CFC}" dt="2022-05-19T06:16:58.359" v="1014" actId="20577"/>
        <pc:sldMkLst>
          <pc:docMk/>
          <pc:sldMk cId="3534658585" sldId="455"/>
        </pc:sldMkLst>
        <pc:spChg chg="mod">
          <ac:chgData name="Kristian Wahlbeck" userId="c29d3e7f-a7ec-4e27-8ee4-6dc1c7e62064" providerId="ADAL" clId="{95DA9F7A-2B81-4B9A-8FB7-F127926C2CFC}" dt="2022-05-19T06:15:57.117" v="877"/>
          <ac:spMkLst>
            <pc:docMk/>
            <pc:sldMk cId="3534658585" sldId="455"/>
            <ac:spMk id="7" creationId="{AAEABA4F-0317-4902-87DE-AFAE3BEC8FDE}"/>
          </ac:spMkLst>
        </pc:spChg>
        <pc:spChg chg="mod">
          <ac:chgData name="Kristian Wahlbeck" userId="c29d3e7f-a7ec-4e27-8ee4-6dc1c7e62064" providerId="ADAL" clId="{95DA9F7A-2B81-4B9A-8FB7-F127926C2CFC}" dt="2022-05-19T06:16:58.359" v="1014" actId="20577"/>
          <ac:spMkLst>
            <pc:docMk/>
            <pc:sldMk cId="3534658585" sldId="455"/>
            <ac:spMk id="8" creationId="{7190DCD3-D7A3-4E56-8728-85B8CF7D52E5}"/>
          </ac:spMkLst>
        </pc:spChg>
      </pc:sldChg>
      <pc:sldMasterChg chg="delSldLayout">
        <pc:chgData name="Kristian Wahlbeck" userId="c29d3e7f-a7ec-4e27-8ee4-6dc1c7e62064" providerId="ADAL" clId="{95DA9F7A-2B81-4B9A-8FB7-F127926C2CFC}" dt="2022-05-19T05:23:12.293" v="327" actId="2696"/>
        <pc:sldMasterMkLst>
          <pc:docMk/>
          <pc:sldMasterMk cId="2485682906" sldId="2147483771"/>
        </pc:sldMasterMkLst>
        <pc:sldLayoutChg chg="del">
          <pc:chgData name="Kristian Wahlbeck" userId="c29d3e7f-a7ec-4e27-8ee4-6dc1c7e62064" providerId="ADAL" clId="{95DA9F7A-2B81-4B9A-8FB7-F127926C2CFC}" dt="2022-05-19T05:23:12.293" v="327" actId="2696"/>
          <pc:sldLayoutMkLst>
            <pc:docMk/>
            <pc:sldMasterMk cId="2485682906" sldId="2147483771"/>
            <pc:sldLayoutMk cId="2519853976" sldId="2147483949"/>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mieli-my.sharepoint.com/personal/kristian_wahlbeck_mielenterveysseura_fi/Documents/Esitykset/Basic%20statistics%20slides/Mielenterveysperusteiset%20ty&#246;kyvytt&#246;myysel&#228;kkeet_osuusprosenti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3.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Mielenterveysperusteisen työkyvyttömyyseläkkeen saajat (%)</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lineChart>
        <c:grouping val="standard"/>
        <c:varyColors val="0"/>
        <c:ser>
          <c:idx val="0"/>
          <c:order val="1"/>
          <c:tx>
            <c:strRef>
              <c:f>Blad1!$A$2</c:f>
              <c:strCache>
                <c:ptCount val="1"/>
                <c:pt idx="0">
                  <c:v>Mielenterveysperusteiset työkyvyttömyyseläkkeet (%)</c:v>
                </c:pt>
              </c:strCache>
            </c:strRef>
          </c:tx>
          <c:spPr>
            <a:ln w="88900" cap="rnd">
              <a:solidFill>
                <a:schemeClr val="accent1"/>
              </a:solidFill>
              <a:round/>
            </a:ln>
            <a:effectLst/>
          </c:spPr>
          <c:marker>
            <c:symbol val="none"/>
          </c:marker>
          <c:cat>
            <c:numRef>
              <c:f>Blad1!$B$1:$AE$1</c:f>
              <c:numCache>
                <c:formatCode>General</c:formatCode>
                <c:ptCount val="30"/>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numCache>
            </c:numRef>
          </c:cat>
          <c:val>
            <c:numRef>
              <c:f>Blad1!$B$2:$AE$2</c:f>
              <c:numCache>
                <c:formatCode>0.00</c:formatCode>
                <c:ptCount val="30"/>
                <c:pt idx="0">
                  <c:v>30.493749425173512</c:v>
                </c:pt>
                <c:pt idx="1">
                  <c:v>30.860819868175877</c:v>
                </c:pt>
                <c:pt idx="2">
                  <c:v>31.349066089242267</c:v>
                </c:pt>
                <c:pt idx="3">
                  <c:v>32.03298565350002</c:v>
                </c:pt>
                <c:pt idx="4">
                  <c:v>32.698516937558146</c:v>
                </c:pt>
                <c:pt idx="5">
                  <c:v>33.606630979105503</c:v>
                </c:pt>
                <c:pt idx="6">
                  <c:v>33.836395525641073</c:v>
                </c:pt>
                <c:pt idx="7">
                  <c:v>35.383838671141703</c:v>
                </c:pt>
                <c:pt idx="8">
                  <c:v>36.670316912112099</c:v>
                </c:pt>
                <c:pt idx="9">
                  <c:v>37.958731477634679</c:v>
                </c:pt>
                <c:pt idx="10">
                  <c:v>39.118909752035812</c:v>
                </c:pt>
                <c:pt idx="11">
                  <c:v>40.387432658076307</c:v>
                </c:pt>
                <c:pt idx="12">
                  <c:v>41.201764144319</c:v>
                </c:pt>
                <c:pt idx="13">
                  <c:v>42.183119664850224</c:v>
                </c:pt>
                <c:pt idx="14">
                  <c:v>42.981994438072498</c:v>
                </c:pt>
                <c:pt idx="15">
                  <c:v>43.387869439706584</c:v>
                </c:pt>
                <c:pt idx="16">
                  <c:v>43.942078072078537</c:v>
                </c:pt>
                <c:pt idx="17">
                  <c:v>44.134230037549813</c:v>
                </c:pt>
                <c:pt idx="18">
                  <c:v>44.370989251478917</c:v>
                </c:pt>
                <c:pt idx="19">
                  <c:v>44.7</c:v>
                </c:pt>
                <c:pt idx="20">
                  <c:v>45.2</c:v>
                </c:pt>
                <c:pt idx="21">
                  <c:v>45.7</c:v>
                </c:pt>
                <c:pt idx="22">
                  <c:v>46.4</c:v>
                </c:pt>
                <c:pt idx="23">
                  <c:v>47.2</c:v>
                </c:pt>
                <c:pt idx="24">
                  <c:v>48.019732576275302</c:v>
                </c:pt>
                <c:pt idx="25">
                  <c:v>49.015593872363802</c:v>
                </c:pt>
                <c:pt idx="26">
                  <c:v>49.7</c:v>
                </c:pt>
                <c:pt idx="27">
                  <c:v>50.6</c:v>
                </c:pt>
                <c:pt idx="28">
                  <c:v>51.5</c:v>
                </c:pt>
                <c:pt idx="29">
                  <c:v>52.517970877961801</c:v>
                </c:pt>
              </c:numCache>
            </c:numRef>
          </c:val>
          <c:smooth val="0"/>
          <c:extLst>
            <c:ext xmlns:c16="http://schemas.microsoft.com/office/drawing/2014/chart" uri="{C3380CC4-5D6E-409C-BE32-E72D297353CC}">
              <c16:uniqueId val="{00000000-41A5-4CBC-AA35-1398FC80AE98}"/>
            </c:ext>
          </c:extLst>
        </c:ser>
        <c:dLbls>
          <c:showLegendKey val="0"/>
          <c:showVal val="0"/>
          <c:showCatName val="0"/>
          <c:showSerName val="0"/>
          <c:showPercent val="0"/>
          <c:showBubbleSize val="0"/>
        </c:dLbls>
        <c:smooth val="0"/>
        <c:axId val="433860912"/>
        <c:axId val="433861304"/>
        <c:extLst>
          <c:ext xmlns:c15="http://schemas.microsoft.com/office/drawing/2012/chart" uri="{02D57815-91ED-43cb-92C2-25804820EDAC}">
            <c15:filteredLineSeries>
              <c15:ser>
                <c:idx val="1"/>
                <c:order val="0"/>
                <c:tx>
                  <c:strRef>
                    <c:extLst>
                      <c:ext uri="{02D57815-91ED-43cb-92C2-25804820EDAC}">
                        <c15:formulaRef>
                          <c15:sqref>Blad1!$A$1</c15:sqref>
                        </c15:formulaRef>
                      </c:ext>
                    </c:extLst>
                    <c:strCache>
                      <c:ptCount val="1"/>
                      <c:pt idx="0">
                        <c:v>Vuosi</c:v>
                      </c:pt>
                    </c:strCache>
                  </c:strRef>
                </c:tx>
                <c:spPr>
                  <a:ln w="28575" cap="rnd">
                    <a:solidFill>
                      <a:schemeClr val="accent2"/>
                    </a:solidFill>
                    <a:round/>
                  </a:ln>
                  <a:effectLst/>
                </c:spPr>
                <c:marker>
                  <c:symbol val="none"/>
                </c:marker>
                <c:cat>
                  <c:numRef>
                    <c:extLst>
                      <c:ext uri="{02D57815-91ED-43cb-92C2-25804820EDAC}">
                        <c15:formulaRef>
                          <c15:sqref>Blad1!$B$1:$AE$1</c15:sqref>
                        </c15:formulaRef>
                      </c:ext>
                    </c:extLst>
                    <c:numCache>
                      <c:formatCode>General</c:formatCode>
                      <c:ptCount val="30"/>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numCache>
                  </c:numRef>
                </c:cat>
                <c:val>
                  <c:numRef>
                    <c:extLst>
                      <c:ext uri="{02D57815-91ED-43cb-92C2-25804820EDAC}">
                        <c15:formulaRef>
                          <c15:sqref>Blad1!$B$1:$AB$1</c15:sqref>
                        </c15:formulaRef>
                      </c:ext>
                    </c:extLst>
                    <c:numCache>
                      <c:formatCode>General</c:formatCode>
                      <c:ptCount val="27"/>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numCache>
                  </c:numRef>
                </c:val>
                <c:smooth val="0"/>
                <c:extLst>
                  <c:ext xmlns:c16="http://schemas.microsoft.com/office/drawing/2014/chart" uri="{C3380CC4-5D6E-409C-BE32-E72D297353CC}">
                    <c16:uniqueId val="{00000001-41A5-4CBC-AA35-1398FC80AE98}"/>
                  </c:ext>
                </c:extLst>
              </c15:ser>
            </c15:filteredLineSeries>
          </c:ext>
        </c:extLst>
      </c:lineChart>
      <c:catAx>
        <c:axId val="433860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i-FI"/>
          </a:p>
        </c:txPr>
        <c:crossAx val="433861304"/>
        <c:crosses val="autoZero"/>
        <c:auto val="1"/>
        <c:lblAlgn val="ctr"/>
        <c:lblOffset val="100"/>
        <c:noMultiLvlLbl val="0"/>
      </c:catAx>
      <c:valAx>
        <c:axId val="4338613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i-FI"/>
          </a:p>
        </c:txPr>
        <c:crossAx val="4338609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i-FI" dirty="0"/>
              <a:t>Mt-palveluiden</a:t>
            </a:r>
            <a:r>
              <a:rPr lang="fi-FI" baseline="0" dirty="0"/>
              <a:t> osuus terveydenhuollon</a:t>
            </a:r>
          </a:p>
          <a:p>
            <a:pPr>
              <a:defRPr/>
            </a:pPr>
            <a:r>
              <a:rPr lang="fi-FI" baseline="0" dirty="0"/>
              <a:t>käyttömenoista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lineChart>
        <c:grouping val="standard"/>
        <c:varyColors val="0"/>
        <c:ser>
          <c:idx val="0"/>
          <c:order val="0"/>
          <c:spPr>
            <a:ln w="57150" cap="rnd">
              <a:solidFill>
                <a:schemeClr val="accent1"/>
              </a:solidFill>
              <a:round/>
            </a:ln>
            <a:effectLst/>
          </c:spPr>
          <c:marker>
            <c:symbol val="none"/>
          </c:marker>
          <c:cat>
            <c:numRef>
              <c:f>'Taulukko 1'!$B$3:$U$3</c:f>
              <c:numCache>
                <c:formatCode>General</c:formatCode>
                <c:ptCount val="20"/>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numCache>
            </c:numRef>
          </c:cat>
          <c:val>
            <c:numRef>
              <c:f>'Taulukko 1'!$B$107:$U$107</c:f>
              <c:numCache>
                <c:formatCode>0.00%</c:formatCode>
                <c:ptCount val="20"/>
                <c:pt idx="0">
                  <c:v>5.7433968503286074E-2</c:v>
                </c:pt>
                <c:pt idx="1">
                  <c:v>5.0644619903116306E-2</c:v>
                </c:pt>
                <c:pt idx="2">
                  <c:v>4.9584587810455494E-2</c:v>
                </c:pt>
                <c:pt idx="3">
                  <c:v>5.2092413186229342E-2</c:v>
                </c:pt>
                <c:pt idx="4">
                  <c:v>5.1537770135605149E-2</c:v>
                </c:pt>
                <c:pt idx="5">
                  <c:v>4.8207953579696976E-2</c:v>
                </c:pt>
                <c:pt idx="6">
                  <c:v>5.2279550373525094E-2</c:v>
                </c:pt>
                <c:pt idx="7">
                  <c:v>5.1196593065777896E-2</c:v>
                </c:pt>
                <c:pt idx="8">
                  <c:v>4.9420954237800546E-2</c:v>
                </c:pt>
                <c:pt idx="9">
                  <c:v>4.6642082377388858E-2</c:v>
                </c:pt>
                <c:pt idx="10">
                  <c:v>4.6307870303079639E-2</c:v>
                </c:pt>
                <c:pt idx="11">
                  <c:v>4.5653673869473312E-2</c:v>
                </c:pt>
                <c:pt idx="12">
                  <c:v>4.4896476571013443E-2</c:v>
                </c:pt>
                <c:pt idx="13">
                  <c:v>4.2412051271812475E-2</c:v>
                </c:pt>
                <c:pt idx="14">
                  <c:v>4.206177823678528E-2</c:v>
                </c:pt>
                <c:pt idx="15">
                  <c:v>4.1995967728789795E-2</c:v>
                </c:pt>
                <c:pt idx="16">
                  <c:v>4.2779039693661404E-2</c:v>
                </c:pt>
                <c:pt idx="17">
                  <c:v>4.9965570444770527E-2</c:v>
                </c:pt>
                <c:pt idx="18">
                  <c:v>4.8866920931613177E-2</c:v>
                </c:pt>
                <c:pt idx="19">
                  <c:v>4.9906478349840598E-2</c:v>
                </c:pt>
              </c:numCache>
            </c:numRef>
          </c:val>
          <c:smooth val="0"/>
          <c:extLst>
            <c:ext xmlns:c16="http://schemas.microsoft.com/office/drawing/2014/chart" uri="{C3380CC4-5D6E-409C-BE32-E72D297353CC}">
              <c16:uniqueId val="{00000000-A7DC-47CD-A9AC-59BC808000B7}"/>
            </c:ext>
          </c:extLst>
        </c:ser>
        <c:ser>
          <c:idx val="1"/>
          <c:order val="1"/>
          <c:spPr>
            <a:ln w="28575" cap="rnd">
              <a:solidFill>
                <a:schemeClr val="accent2"/>
              </a:solidFill>
              <a:round/>
            </a:ln>
            <a:effectLst/>
          </c:spPr>
          <c:marker>
            <c:symbol val="none"/>
          </c:marker>
          <c:cat>
            <c:numRef>
              <c:f>'Taulukko 1'!$B$3:$U$3</c:f>
              <c:numCache>
                <c:formatCode>General</c:formatCode>
                <c:ptCount val="20"/>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numCache>
            </c:numRef>
          </c:cat>
          <c:val>
            <c:numRef>
              <c:f>'Taulukko 1'!$B$108:$U$108</c:f>
              <c:numCache>
                <c:formatCode>#\ ##0.0</c:formatCode>
                <c:ptCount val="20"/>
              </c:numCache>
            </c:numRef>
          </c:val>
          <c:smooth val="0"/>
          <c:extLst>
            <c:ext xmlns:c16="http://schemas.microsoft.com/office/drawing/2014/chart" uri="{C3380CC4-5D6E-409C-BE32-E72D297353CC}">
              <c16:uniqueId val="{00000001-A7DC-47CD-A9AC-59BC808000B7}"/>
            </c:ext>
          </c:extLst>
        </c:ser>
        <c:dLbls>
          <c:showLegendKey val="0"/>
          <c:showVal val="0"/>
          <c:showCatName val="0"/>
          <c:showSerName val="0"/>
          <c:showPercent val="0"/>
          <c:showBubbleSize val="0"/>
        </c:dLbls>
        <c:smooth val="0"/>
        <c:axId val="1616627168"/>
        <c:axId val="1616627584"/>
      </c:lineChart>
      <c:catAx>
        <c:axId val="1616627168"/>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i-FI"/>
          </a:p>
        </c:txPr>
        <c:crossAx val="1616627584"/>
        <c:crosses val="autoZero"/>
        <c:auto val="1"/>
        <c:lblAlgn val="ctr"/>
        <c:lblOffset val="100"/>
        <c:tickLblSkip val="1"/>
        <c:noMultiLvlLbl val="0"/>
      </c:catAx>
      <c:valAx>
        <c:axId val="16166275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16166271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18642962598425"/>
          <c:y val="0.15412388323548948"/>
          <c:w val="0.44283390748031498"/>
          <c:h val="0.66425082035858629"/>
        </c:manualLayout>
      </c:layout>
      <c:doughnutChart>
        <c:varyColors val="1"/>
        <c:ser>
          <c:idx val="0"/>
          <c:order val="0"/>
          <c:tx>
            <c:strRef>
              <c:f>Sheet1!$B$1</c:f>
              <c:strCache>
                <c:ptCount val="1"/>
                <c:pt idx="0">
                  <c:v>Sarake1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FAA-4FCC-AB91-6B7595E38A2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FAA-4FCC-AB91-6B7595E38A2B}"/>
              </c:ext>
            </c:extLst>
          </c:dPt>
          <c:dLbls>
            <c:dLbl>
              <c:idx val="0"/>
              <c:tx>
                <c:rich>
                  <a:bodyPr/>
                  <a:lstStyle/>
                  <a:p>
                    <a:fld id="{7A27F343-238F-3049-90F3-DF74289A659B}" type="PERCENTAGE">
                      <a:rPr lang="en-US">
                        <a:solidFill>
                          <a:schemeClr val="bg1"/>
                        </a:solidFill>
                      </a:rPr>
                      <a:pPr/>
                      <a:t>[PROSENTTI]</a:t>
                    </a:fld>
                    <a:endParaRPr lang="fi-FI"/>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FAA-4FCC-AB91-6B7595E38A2B}"/>
                </c:ext>
              </c:extLst>
            </c:dLbl>
            <c:dLbl>
              <c:idx val="1"/>
              <c:tx>
                <c:rich>
                  <a:bodyPr/>
                  <a:lstStyle/>
                  <a:p>
                    <a:fld id="{F9D1993B-AB9A-EE42-B5AB-64A6A26765CA}" type="PERCENTAGE">
                      <a:rPr lang="en-US">
                        <a:solidFill>
                          <a:schemeClr val="bg1"/>
                        </a:solidFill>
                      </a:rPr>
                      <a:pPr/>
                      <a:t>[PROSENTTI]</a:t>
                    </a:fld>
                    <a:endParaRPr lang="fi-FI"/>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FAA-4FCC-AB91-6B7595E38A2B}"/>
                </c:ext>
              </c:extLst>
            </c:dLbl>
            <c:spPr>
              <a:noFill/>
              <a:ln>
                <a:noFill/>
              </a:ln>
              <a:effectLst/>
            </c:spPr>
            <c:txPr>
              <a:bodyPr rot="0" spcFirstLastPara="1" vertOverflow="overflow" horzOverflow="overflow" vert="horz" wrap="square" lIns="72000" tIns="19050" rIns="38100" bIns="19050" anchor="ctr" anchorCtr="1">
                <a:normAutofit/>
              </a:bodyPr>
              <a:lstStyle/>
              <a:p>
                <a:pPr>
                  <a:defRPr sz="1200" b="1" i="0" u="none" strike="noStrike" kern="1200" baseline="0">
                    <a:ln w="3175">
                      <a:noFill/>
                    </a:ln>
                    <a:solidFill>
                      <a:schemeClr val="tx1">
                        <a:lumMod val="75000"/>
                        <a:lumOff val="25000"/>
                      </a:schemeClr>
                    </a:solidFill>
                    <a:latin typeface="+mn-lt"/>
                    <a:ea typeface="+mn-ea"/>
                    <a:cs typeface="Poppins SemiBold" pitchFamily="2" charset="77"/>
                  </a:defRPr>
                </a:pPr>
                <a:endParaRPr lang="fi-FI"/>
              </a:p>
            </c:txPr>
            <c:showLegendKey val="0"/>
            <c:showVal val="0"/>
            <c:showCatName val="0"/>
            <c:showSerName val="0"/>
            <c:showPercent val="1"/>
            <c:showBubbleSize val="0"/>
            <c:showLeaderLines val="0"/>
            <c:extLst>
              <c:ext xmlns:c15="http://schemas.microsoft.com/office/drawing/2012/chart" uri="{CE6537A1-D6FC-4f65-9D91-7224C49458BB}">
                <c15:spPr xmlns:c15="http://schemas.microsoft.com/office/drawing/2012/chart">
                  <a:prstGeom prst="rect">
                    <a:avLst/>
                  </a:prstGeom>
                  <a:noFill/>
                  <a:ln>
                    <a:noFill/>
                  </a:ln>
                </c15:spPr>
              </c:ext>
            </c:extLst>
          </c:dLbls>
          <c:cat>
            <c:strRef>
              <c:f>Sheet1!$A$2:$A$3</c:f>
              <c:strCache>
                <c:ptCount val="2"/>
                <c:pt idx="0">
                  <c:v>Muut</c:v>
                </c:pt>
                <c:pt idx="1">
                  <c:v>Mielenterveys</c:v>
                </c:pt>
              </c:strCache>
            </c:strRef>
          </c:cat>
          <c:val>
            <c:numRef>
              <c:f>Sheet1!$B$2:$B$3</c:f>
              <c:numCache>
                <c:formatCode>General</c:formatCode>
                <c:ptCount val="2"/>
                <c:pt idx="0">
                  <c:v>47</c:v>
                </c:pt>
                <c:pt idx="1">
                  <c:v>53</c:v>
                </c:pt>
              </c:numCache>
            </c:numRef>
          </c:val>
          <c:extLst>
            <c:ext xmlns:c16="http://schemas.microsoft.com/office/drawing/2014/chart" uri="{C3380CC4-5D6E-409C-BE32-E72D297353CC}">
              <c16:uniqueId val="{00000010-FFAA-4FCC-AB91-6B7595E38A2B}"/>
            </c:ext>
          </c:extLst>
        </c:ser>
        <c:dLbls>
          <c:showLegendKey val="0"/>
          <c:showVal val="0"/>
          <c:showCatName val="0"/>
          <c:showSerName val="0"/>
          <c:showPercent val="1"/>
          <c:showBubbleSize val="0"/>
          <c:showLeaderLines val="0"/>
        </c:dLbls>
        <c:firstSliceAng val="51"/>
        <c:holeSize val="48"/>
      </c:doughnutChart>
      <c:spPr>
        <a:noFill/>
        <a:ln>
          <a:noFill/>
        </a:ln>
        <a:effectLst/>
      </c:spPr>
    </c:plotArea>
    <c:legend>
      <c:legendPos val="b"/>
      <c:overlay val="1"/>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18642962598425"/>
          <c:y val="0.15412388323548948"/>
          <c:w val="0.44283390748031498"/>
          <c:h val="0.66425082035858629"/>
        </c:manualLayout>
      </c:layout>
      <c:doughnutChart>
        <c:varyColors val="0"/>
        <c:dLbls>
          <c:showLegendKey val="0"/>
          <c:showVal val="0"/>
          <c:showCatName val="0"/>
          <c:showSerName val="0"/>
          <c:showPercent val="1"/>
          <c:showBubbleSize val="0"/>
          <c:showLeaderLines val="0"/>
        </c:dLbls>
        <c:firstSliceAng val="51"/>
        <c:holeSize val="48"/>
      </c:doughnutChart>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18642962598425"/>
          <c:y val="0.15412388323548948"/>
          <c:w val="0.44283390748031498"/>
          <c:h val="0.66425082035858629"/>
        </c:manualLayout>
      </c:layout>
      <c:doughnutChart>
        <c:varyColors val="1"/>
        <c:ser>
          <c:idx val="0"/>
          <c:order val="0"/>
          <c:tx>
            <c:strRef>
              <c:f>Sheet1!$B$1</c:f>
              <c:strCache>
                <c:ptCount val="1"/>
                <c:pt idx="0">
                  <c:v>Sarake1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5C3-411A-B274-F2138BDD5E3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5C3-411A-B274-F2138BDD5E30}"/>
              </c:ext>
            </c:extLst>
          </c:dPt>
          <c:dLbls>
            <c:dLbl>
              <c:idx val="0"/>
              <c:tx>
                <c:rich>
                  <a:bodyPr/>
                  <a:lstStyle/>
                  <a:p>
                    <a:fld id="{7A27F343-238F-3049-90F3-DF74289A659B}" type="PERCENTAGE">
                      <a:rPr lang="en-US">
                        <a:solidFill>
                          <a:schemeClr val="bg1"/>
                        </a:solidFill>
                      </a:rPr>
                      <a:pPr/>
                      <a:t>[PROSENTTI]</a:t>
                    </a:fld>
                    <a:endParaRPr lang="fi-FI"/>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5C3-411A-B274-F2138BDD5E30}"/>
                </c:ext>
              </c:extLst>
            </c:dLbl>
            <c:dLbl>
              <c:idx val="1"/>
              <c:tx>
                <c:rich>
                  <a:bodyPr/>
                  <a:lstStyle/>
                  <a:p>
                    <a:fld id="{F9D1993B-AB9A-EE42-B5AB-64A6A26765CA}" type="PERCENTAGE">
                      <a:rPr lang="en-US">
                        <a:solidFill>
                          <a:schemeClr val="bg1"/>
                        </a:solidFill>
                      </a:rPr>
                      <a:pPr/>
                      <a:t>[PROSENTTI]</a:t>
                    </a:fld>
                    <a:endParaRPr lang="fi-FI"/>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5C3-411A-B274-F2138BDD5E30}"/>
                </c:ext>
              </c:extLst>
            </c:dLbl>
            <c:spPr>
              <a:noFill/>
              <a:ln>
                <a:noFill/>
              </a:ln>
              <a:effectLst/>
            </c:spPr>
            <c:txPr>
              <a:bodyPr rot="0" spcFirstLastPara="1" vertOverflow="overflow" horzOverflow="overflow" vert="horz" wrap="square" lIns="72000" tIns="19050" rIns="38100" bIns="19050" anchor="ctr" anchorCtr="1">
                <a:normAutofit/>
              </a:bodyPr>
              <a:lstStyle/>
              <a:p>
                <a:pPr>
                  <a:defRPr sz="1200" b="1" i="0" u="none" strike="noStrike" kern="1200" baseline="0">
                    <a:ln w="3175">
                      <a:noFill/>
                    </a:ln>
                    <a:solidFill>
                      <a:schemeClr val="tx1">
                        <a:lumMod val="75000"/>
                        <a:lumOff val="25000"/>
                      </a:schemeClr>
                    </a:solidFill>
                    <a:latin typeface="+mn-lt"/>
                    <a:ea typeface="+mn-ea"/>
                    <a:cs typeface="Poppins SemiBold" pitchFamily="2" charset="77"/>
                  </a:defRPr>
                </a:pPr>
                <a:endParaRPr lang="fi-FI"/>
              </a:p>
            </c:txPr>
            <c:showLegendKey val="0"/>
            <c:showVal val="0"/>
            <c:showCatName val="0"/>
            <c:showSerName val="0"/>
            <c:showPercent val="1"/>
            <c:showBubbleSize val="0"/>
            <c:showLeaderLines val="0"/>
            <c:extLst>
              <c:ext xmlns:c15="http://schemas.microsoft.com/office/drawing/2012/chart" uri="{CE6537A1-D6FC-4f65-9D91-7224C49458BB}">
                <c15:spPr xmlns:c15="http://schemas.microsoft.com/office/drawing/2012/chart">
                  <a:prstGeom prst="rect">
                    <a:avLst/>
                  </a:prstGeom>
                  <a:noFill/>
                  <a:ln>
                    <a:noFill/>
                  </a:ln>
                </c15:spPr>
              </c:ext>
            </c:extLst>
          </c:dLbls>
          <c:cat>
            <c:strRef>
              <c:f>Sheet1!$A$2:$A$3</c:f>
              <c:strCache>
                <c:ptCount val="2"/>
                <c:pt idx="0">
                  <c:v>Muut</c:v>
                </c:pt>
                <c:pt idx="1">
                  <c:v>Mielenterveys</c:v>
                </c:pt>
              </c:strCache>
            </c:strRef>
          </c:cat>
          <c:val>
            <c:numRef>
              <c:f>Sheet1!$B$2:$B$3</c:f>
              <c:numCache>
                <c:formatCode>General</c:formatCode>
                <c:ptCount val="2"/>
                <c:pt idx="0">
                  <c:v>66</c:v>
                </c:pt>
                <c:pt idx="1">
                  <c:v>34</c:v>
                </c:pt>
              </c:numCache>
            </c:numRef>
          </c:val>
          <c:extLst>
            <c:ext xmlns:c16="http://schemas.microsoft.com/office/drawing/2014/chart" uri="{C3380CC4-5D6E-409C-BE32-E72D297353CC}">
              <c16:uniqueId val="{00000004-C5C3-411A-B274-F2138BDD5E30}"/>
            </c:ext>
          </c:extLst>
        </c:ser>
        <c:dLbls>
          <c:showLegendKey val="0"/>
          <c:showVal val="0"/>
          <c:showCatName val="0"/>
          <c:showSerName val="0"/>
          <c:showPercent val="1"/>
          <c:showBubbleSize val="0"/>
          <c:showLeaderLines val="0"/>
        </c:dLbls>
        <c:firstSliceAng val="51"/>
        <c:holeSize val="48"/>
      </c:doughnutChart>
      <c:spPr>
        <a:noFill/>
        <a:ln>
          <a:noFill/>
        </a:ln>
        <a:effectLst/>
      </c:spPr>
    </c:plotArea>
    <c:legend>
      <c:legendPos val="b"/>
      <c:overlay val="1"/>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18642962598425"/>
          <c:y val="0.15412388323548948"/>
          <c:w val="0.44283390748031498"/>
          <c:h val="0.66425082035858629"/>
        </c:manualLayout>
      </c:layout>
      <c:doughnutChart>
        <c:varyColors val="1"/>
        <c:ser>
          <c:idx val="0"/>
          <c:order val="0"/>
          <c:tx>
            <c:strRef>
              <c:f>Sheet1!$B$1</c:f>
              <c:strCache>
                <c:ptCount val="1"/>
                <c:pt idx="0">
                  <c:v>Sarake1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8B4-4155-9AED-C76BCDA1F77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8B4-4155-9AED-C76BCDA1F779}"/>
              </c:ext>
            </c:extLst>
          </c:dPt>
          <c:dLbls>
            <c:dLbl>
              <c:idx val="0"/>
              <c:tx>
                <c:rich>
                  <a:bodyPr/>
                  <a:lstStyle/>
                  <a:p>
                    <a:fld id="{7A27F343-238F-3049-90F3-DF74289A659B}" type="PERCENTAGE">
                      <a:rPr lang="en-US">
                        <a:solidFill>
                          <a:schemeClr val="bg1"/>
                        </a:solidFill>
                      </a:rPr>
                      <a:pPr/>
                      <a:t>[PROSENTTI]</a:t>
                    </a:fld>
                    <a:endParaRPr lang="fi-FI"/>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8B4-4155-9AED-C76BCDA1F779}"/>
                </c:ext>
              </c:extLst>
            </c:dLbl>
            <c:dLbl>
              <c:idx val="1"/>
              <c:tx>
                <c:rich>
                  <a:bodyPr/>
                  <a:lstStyle/>
                  <a:p>
                    <a:fld id="{F9D1993B-AB9A-EE42-B5AB-64A6A26765CA}" type="PERCENTAGE">
                      <a:rPr lang="en-US">
                        <a:solidFill>
                          <a:schemeClr val="bg1"/>
                        </a:solidFill>
                      </a:rPr>
                      <a:pPr/>
                      <a:t>[PROSENTTI]</a:t>
                    </a:fld>
                    <a:endParaRPr lang="fi-FI"/>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8B4-4155-9AED-C76BCDA1F779}"/>
                </c:ext>
              </c:extLst>
            </c:dLbl>
            <c:spPr>
              <a:noFill/>
              <a:ln>
                <a:noFill/>
              </a:ln>
              <a:effectLst/>
            </c:spPr>
            <c:txPr>
              <a:bodyPr rot="0" spcFirstLastPara="1" vertOverflow="overflow" horzOverflow="overflow" vert="horz" wrap="square" lIns="72000" tIns="19050" rIns="38100" bIns="19050" anchor="ctr" anchorCtr="1">
                <a:normAutofit/>
              </a:bodyPr>
              <a:lstStyle/>
              <a:p>
                <a:pPr>
                  <a:defRPr sz="1200" b="1" i="0" u="none" strike="noStrike" kern="1200" baseline="0">
                    <a:ln w="3175">
                      <a:noFill/>
                    </a:ln>
                    <a:solidFill>
                      <a:schemeClr val="tx1">
                        <a:lumMod val="75000"/>
                        <a:lumOff val="25000"/>
                      </a:schemeClr>
                    </a:solidFill>
                    <a:latin typeface="+mn-lt"/>
                    <a:ea typeface="+mn-ea"/>
                    <a:cs typeface="Poppins SemiBold" pitchFamily="2" charset="77"/>
                  </a:defRPr>
                </a:pPr>
                <a:endParaRPr lang="fi-FI"/>
              </a:p>
            </c:txPr>
            <c:showLegendKey val="0"/>
            <c:showVal val="0"/>
            <c:showCatName val="0"/>
            <c:showSerName val="0"/>
            <c:showPercent val="1"/>
            <c:showBubbleSize val="0"/>
            <c:showLeaderLines val="0"/>
            <c:extLst>
              <c:ext xmlns:c15="http://schemas.microsoft.com/office/drawing/2012/chart" uri="{CE6537A1-D6FC-4f65-9D91-7224C49458BB}">
                <c15:spPr xmlns:c15="http://schemas.microsoft.com/office/drawing/2012/chart">
                  <a:prstGeom prst="rect">
                    <a:avLst/>
                  </a:prstGeom>
                  <a:noFill/>
                  <a:ln>
                    <a:noFill/>
                  </a:ln>
                </c15:spPr>
              </c:ext>
            </c:extLst>
          </c:dLbls>
          <c:cat>
            <c:strRef>
              <c:f>Sheet1!$A$2:$A$3</c:f>
              <c:strCache>
                <c:ptCount val="2"/>
                <c:pt idx="0">
                  <c:v>Muut</c:v>
                </c:pt>
                <c:pt idx="1">
                  <c:v>Mielenterveys</c:v>
                </c:pt>
              </c:strCache>
            </c:strRef>
          </c:cat>
          <c:val>
            <c:numRef>
              <c:f>Sheet1!$B$2:$B$3</c:f>
              <c:numCache>
                <c:formatCode>General</c:formatCode>
                <c:ptCount val="2"/>
                <c:pt idx="0">
                  <c:v>95</c:v>
                </c:pt>
                <c:pt idx="1">
                  <c:v>5</c:v>
                </c:pt>
              </c:numCache>
            </c:numRef>
          </c:val>
          <c:extLst>
            <c:ext xmlns:c16="http://schemas.microsoft.com/office/drawing/2014/chart" uri="{C3380CC4-5D6E-409C-BE32-E72D297353CC}">
              <c16:uniqueId val="{00000004-F8B4-4155-9AED-C76BCDA1F779}"/>
            </c:ext>
          </c:extLst>
        </c:ser>
        <c:dLbls>
          <c:showLegendKey val="0"/>
          <c:showVal val="0"/>
          <c:showCatName val="0"/>
          <c:showSerName val="0"/>
          <c:showPercent val="1"/>
          <c:showBubbleSize val="0"/>
          <c:showLeaderLines val="0"/>
        </c:dLbls>
        <c:firstSliceAng val="51"/>
        <c:holeSize val="48"/>
      </c:doughnutChart>
      <c:spPr>
        <a:noFill/>
        <a:ln>
          <a:noFill/>
        </a:ln>
        <a:effectLst/>
      </c:spPr>
    </c:plotArea>
    <c:legend>
      <c:legendPos val="b"/>
      <c:overlay val="1"/>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18642962598425"/>
          <c:y val="0.15412388323548948"/>
          <c:w val="0.44283390748031498"/>
          <c:h val="0.66425082035858629"/>
        </c:manualLayout>
      </c:layout>
      <c:doughnutChart>
        <c:varyColors val="1"/>
        <c:ser>
          <c:idx val="0"/>
          <c:order val="0"/>
          <c:tx>
            <c:strRef>
              <c:f>Sheet1!$B$1</c:f>
              <c:strCache>
                <c:ptCount val="1"/>
                <c:pt idx="0">
                  <c:v>Sarake1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CBB-499A-B68B-E70DB6ED490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CBB-499A-B68B-E70DB6ED490F}"/>
              </c:ext>
            </c:extLst>
          </c:dPt>
          <c:dLbls>
            <c:dLbl>
              <c:idx val="0"/>
              <c:tx>
                <c:rich>
                  <a:bodyPr rot="0" spcFirstLastPara="1" vertOverflow="overflow" horzOverflow="overflow" vert="horz" wrap="square" lIns="72000" tIns="19050" rIns="38100" bIns="19050" anchor="ctr" anchorCtr="1">
                    <a:normAutofit/>
                  </a:bodyPr>
                  <a:lstStyle/>
                  <a:p>
                    <a:pPr>
                      <a:defRPr sz="1200" b="1" i="0" u="none" strike="noStrike" kern="1200" baseline="0">
                        <a:ln w="3175">
                          <a:noFill/>
                        </a:ln>
                        <a:solidFill>
                          <a:schemeClr val="tx1">
                            <a:lumMod val="75000"/>
                            <a:lumOff val="25000"/>
                          </a:schemeClr>
                        </a:solidFill>
                        <a:latin typeface="+mn-lt"/>
                        <a:ea typeface="+mn-ea"/>
                        <a:cs typeface="Poppins SemiBold" pitchFamily="2" charset="77"/>
                      </a:defRPr>
                    </a:pPr>
                    <a:fld id="{7A27F343-238F-3049-90F3-DF74289A659B}" type="PERCENTAGE">
                      <a:rPr lang="en-US">
                        <a:solidFill>
                          <a:schemeClr val="bg1"/>
                        </a:solidFill>
                      </a:rPr>
                      <a:pPr>
                        <a:defRPr sz="1200" b="1">
                          <a:ln w="3175">
                            <a:noFill/>
                          </a:ln>
                          <a:solidFill>
                            <a:schemeClr val="tx1">
                              <a:lumMod val="75000"/>
                              <a:lumOff val="25000"/>
                            </a:schemeClr>
                          </a:solidFill>
                          <a:cs typeface="Poppins SemiBold" pitchFamily="2" charset="77"/>
                        </a:defRPr>
                      </a:pPr>
                      <a:t>[PROSENTTI]</a:t>
                    </a:fld>
                    <a:endParaRPr lang="fi-FI"/>
                  </a:p>
                </c:rich>
              </c:tx>
              <c:numFmt formatCode="0.0\ %" sourceLinked="0"/>
              <c:spPr>
                <a:noFill/>
                <a:ln>
                  <a:noFill/>
                </a:ln>
                <a:effectLst/>
              </c:spPr>
              <c:txPr>
                <a:bodyPr rot="0" spcFirstLastPara="1" vertOverflow="overflow" horzOverflow="overflow" vert="horz" wrap="square" lIns="72000" tIns="19050" rIns="38100" bIns="19050" anchor="ctr" anchorCtr="1">
                  <a:normAutofit/>
                </a:bodyPr>
                <a:lstStyle/>
                <a:p>
                  <a:pPr>
                    <a:defRPr sz="1200" b="1" i="0" u="none" strike="noStrike" kern="1200" baseline="0">
                      <a:ln w="3175">
                        <a:noFill/>
                      </a:ln>
                      <a:solidFill>
                        <a:schemeClr val="tx1">
                          <a:lumMod val="75000"/>
                          <a:lumOff val="25000"/>
                        </a:schemeClr>
                      </a:solidFill>
                      <a:latin typeface="+mn-lt"/>
                      <a:ea typeface="+mn-ea"/>
                      <a:cs typeface="Poppins SemiBold" pitchFamily="2" charset="77"/>
                    </a:defRPr>
                  </a:pPr>
                  <a:endParaRPr lang="fi-FI"/>
                </a:p>
              </c:txPr>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15:dlblFieldTable/>
                  <c15:showDataLabelsRange val="0"/>
                </c:ext>
                <c:ext xmlns:c16="http://schemas.microsoft.com/office/drawing/2014/chart" uri="{C3380CC4-5D6E-409C-BE32-E72D297353CC}">
                  <c16:uniqueId val="{00000001-2CBB-499A-B68B-E70DB6ED490F}"/>
                </c:ext>
              </c:extLst>
            </c:dLbl>
            <c:dLbl>
              <c:idx val="1"/>
              <c:tx>
                <c:rich>
                  <a:bodyPr rot="0" spcFirstLastPara="1" vertOverflow="overflow" horzOverflow="overflow" vert="horz" wrap="square" lIns="72000" tIns="19050" rIns="38100" bIns="19050" anchor="ctr" anchorCtr="1">
                    <a:normAutofit/>
                  </a:bodyPr>
                  <a:lstStyle/>
                  <a:p>
                    <a:pPr>
                      <a:defRPr sz="1200" b="1" i="0" u="none" strike="noStrike" kern="1200" baseline="0">
                        <a:ln w="3175">
                          <a:noFill/>
                        </a:ln>
                        <a:solidFill>
                          <a:schemeClr val="tx1">
                            <a:lumMod val="75000"/>
                            <a:lumOff val="25000"/>
                          </a:schemeClr>
                        </a:solidFill>
                        <a:latin typeface="+mn-lt"/>
                        <a:ea typeface="+mn-ea"/>
                        <a:cs typeface="Poppins SemiBold" pitchFamily="2" charset="77"/>
                      </a:defRPr>
                    </a:pPr>
                    <a:fld id="{F9D1993B-AB9A-EE42-B5AB-64A6A26765CA}" type="PERCENTAGE">
                      <a:rPr lang="en-US">
                        <a:solidFill>
                          <a:schemeClr val="bg1"/>
                        </a:solidFill>
                      </a:rPr>
                      <a:pPr>
                        <a:defRPr sz="1200" b="1">
                          <a:ln w="3175">
                            <a:noFill/>
                          </a:ln>
                          <a:solidFill>
                            <a:schemeClr val="tx1">
                              <a:lumMod val="75000"/>
                              <a:lumOff val="25000"/>
                            </a:schemeClr>
                          </a:solidFill>
                          <a:cs typeface="Poppins SemiBold" pitchFamily="2" charset="77"/>
                        </a:defRPr>
                      </a:pPr>
                      <a:t>[PROSENTTI]</a:t>
                    </a:fld>
                    <a:endParaRPr lang="fi-FI"/>
                  </a:p>
                </c:rich>
              </c:tx>
              <c:numFmt formatCode="0.0\ %" sourceLinked="0"/>
              <c:spPr>
                <a:noFill/>
                <a:ln>
                  <a:noFill/>
                </a:ln>
                <a:effectLst/>
              </c:spPr>
              <c:txPr>
                <a:bodyPr rot="0" spcFirstLastPara="1" vertOverflow="overflow" horzOverflow="overflow" vert="horz" wrap="square" lIns="72000" tIns="19050" rIns="38100" bIns="19050" anchor="ctr" anchorCtr="1">
                  <a:normAutofit/>
                </a:bodyPr>
                <a:lstStyle/>
                <a:p>
                  <a:pPr>
                    <a:defRPr sz="1200" b="1" i="0" u="none" strike="noStrike" kern="1200" baseline="0">
                      <a:ln w="3175">
                        <a:noFill/>
                      </a:ln>
                      <a:solidFill>
                        <a:schemeClr val="tx1">
                          <a:lumMod val="75000"/>
                          <a:lumOff val="25000"/>
                        </a:schemeClr>
                      </a:solidFill>
                      <a:latin typeface="+mn-lt"/>
                      <a:ea typeface="+mn-ea"/>
                      <a:cs typeface="Poppins SemiBold" pitchFamily="2" charset="77"/>
                    </a:defRPr>
                  </a:pPr>
                  <a:endParaRPr lang="fi-FI"/>
                </a:p>
              </c:txPr>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15:dlblFieldTable/>
                  <c15:showDataLabelsRange val="0"/>
                </c:ext>
                <c:ext xmlns:c16="http://schemas.microsoft.com/office/drawing/2014/chart" uri="{C3380CC4-5D6E-409C-BE32-E72D297353CC}">
                  <c16:uniqueId val="{00000003-2CBB-499A-B68B-E70DB6ED490F}"/>
                </c:ext>
              </c:extLst>
            </c:dLbl>
            <c:spPr>
              <a:noFill/>
              <a:ln>
                <a:noFill/>
              </a:ln>
              <a:effectLst/>
            </c:spPr>
            <c:txPr>
              <a:bodyPr rot="0" spcFirstLastPara="1" vertOverflow="overflow" horzOverflow="overflow" vert="horz" wrap="square" lIns="72000" tIns="19050" rIns="38100" bIns="19050" anchor="ctr" anchorCtr="1">
                <a:normAutofit/>
              </a:bodyPr>
              <a:lstStyle/>
              <a:p>
                <a:pPr>
                  <a:defRPr sz="1200" b="1" i="0" u="none" strike="noStrike" kern="1200" baseline="0">
                    <a:ln w="3175">
                      <a:noFill/>
                    </a:ln>
                    <a:solidFill>
                      <a:schemeClr val="tx1">
                        <a:lumMod val="75000"/>
                        <a:lumOff val="25000"/>
                      </a:schemeClr>
                    </a:solidFill>
                    <a:latin typeface="+mn-lt"/>
                    <a:ea typeface="+mn-ea"/>
                    <a:cs typeface="Poppins SemiBold" pitchFamily="2" charset="77"/>
                  </a:defRPr>
                </a:pPr>
                <a:endParaRPr lang="fi-FI"/>
              </a:p>
            </c:txPr>
            <c:showLegendKey val="0"/>
            <c:showVal val="0"/>
            <c:showCatName val="0"/>
            <c:showSerName val="0"/>
            <c:showPercent val="1"/>
            <c:showBubbleSize val="0"/>
            <c:showLeaderLines val="0"/>
            <c:extLst>
              <c:ext xmlns:c15="http://schemas.microsoft.com/office/drawing/2012/chart" uri="{CE6537A1-D6FC-4f65-9D91-7224C49458BB}">
                <c15:spPr xmlns:c15="http://schemas.microsoft.com/office/drawing/2012/chart">
                  <a:prstGeom prst="rect">
                    <a:avLst/>
                  </a:prstGeom>
                  <a:noFill/>
                  <a:ln>
                    <a:noFill/>
                  </a:ln>
                </c15:spPr>
              </c:ext>
            </c:extLst>
          </c:dLbls>
          <c:cat>
            <c:strRef>
              <c:f>Sheet1!$A$2:$A$3</c:f>
              <c:strCache>
                <c:ptCount val="2"/>
                <c:pt idx="0">
                  <c:v>Muut</c:v>
                </c:pt>
                <c:pt idx="1">
                  <c:v>Psykoterapia</c:v>
                </c:pt>
              </c:strCache>
            </c:strRef>
          </c:cat>
          <c:val>
            <c:numRef>
              <c:f>Sheet1!$B$2:$B$3</c:f>
              <c:numCache>
                <c:formatCode>General</c:formatCode>
                <c:ptCount val="2"/>
                <c:pt idx="0">
                  <c:v>99.5</c:v>
                </c:pt>
                <c:pt idx="1">
                  <c:v>0.5</c:v>
                </c:pt>
              </c:numCache>
            </c:numRef>
          </c:val>
          <c:extLst>
            <c:ext xmlns:c16="http://schemas.microsoft.com/office/drawing/2014/chart" uri="{C3380CC4-5D6E-409C-BE32-E72D297353CC}">
              <c16:uniqueId val="{00000004-2CBB-499A-B68B-E70DB6ED490F}"/>
            </c:ext>
          </c:extLst>
        </c:ser>
        <c:dLbls>
          <c:showLegendKey val="0"/>
          <c:showVal val="0"/>
          <c:showCatName val="0"/>
          <c:showSerName val="0"/>
          <c:showPercent val="1"/>
          <c:showBubbleSize val="0"/>
          <c:showLeaderLines val="0"/>
        </c:dLbls>
        <c:firstSliceAng val="51"/>
        <c:holeSize val="48"/>
      </c:doughnutChart>
      <c:spPr>
        <a:noFill/>
        <a:ln>
          <a:noFill/>
        </a:ln>
        <a:effectLst/>
      </c:spPr>
    </c:plotArea>
    <c:legend>
      <c:legendPos val="b"/>
      <c:overlay val="1"/>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0.23237</cdr:x>
      <cdr:y>0.05572</cdr:y>
    </cdr:from>
    <cdr:to>
      <cdr:x>0.65415</cdr:x>
      <cdr:y>0.13904</cdr:y>
    </cdr:to>
    <cdr:sp macro="" textlink="">
      <cdr:nvSpPr>
        <cdr:cNvPr id="2" name="Tekstiruutu 1">
          <a:extLst xmlns:a="http://schemas.openxmlformats.org/drawingml/2006/main">
            <a:ext uri="{FF2B5EF4-FFF2-40B4-BE49-F238E27FC236}">
              <a16:creationId xmlns:a16="http://schemas.microsoft.com/office/drawing/2014/main" id="{B06B9E28-8090-4781-B74C-46E9D087D07D}"/>
            </a:ext>
          </a:extLst>
        </cdr:cNvPr>
        <cdr:cNvSpPr txBox="1"/>
      </cdr:nvSpPr>
      <cdr:spPr>
        <a:xfrm xmlns:a="http://schemas.openxmlformats.org/drawingml/2006/main">
          <a:off x="1287590" y="210606"/>
          <a:ext cx="2337066" cy="31496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fi-FI" sz="1800" dirty="0"/>
            <a:t>Työkyvyttömyyseläkkeet 2020 (ETK)</a:t>
          </a:r>
          <a:endParaRPr lang="fi-FI"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0.23237</cdr:x>
      <cdr:y>0.05572</cdr:y>
    </cdr:from>
    <cdr:to>
      <cdr:x>0.65415</cdr:x>
      <cdr:y>0.13904</cdr:y>
    </cdr:to>
    <cdr:sp macro="" textlink="">
      <cdr:nvSpPr>
        <cdr:cNvPr id="2" name="Tekstiruutu 1">
          <a:extLst xmlns:a="http://schemas.openxmlformats.org/drawingml/2006/main">
            <a:ext uri="{FF2B5EF4-FFF2-40B4-BE49-F238E27FC236}">
              <a16:creationId xmlns:a16="http://schemas.microsoft.com/office/drawing/2014/main" id="{B06B9E28-8090-4781-B74C-46E9D087D07D}"/>
            </a:ext>
          </a:extLst>
        </cdr:cNvPr>
        <cdr:cNvSpPr txBox="1"/>
      </cdr:nvSpPr>
      <cdr:spPr>
        <a:xfrm xmlns:a="http://schemas.openxmlformats.org/drawingml/2006/main">
          <a:off x="1287590" y="210606"/>
          <a:ext cx="2337066" cy="31496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fi-FI" sz="2000" dirty="0"/>
            <a:t>Sairauspäivärahapäivät 2020 (Kela)</a:t>
          </a:r>
        </a:p>
      </cdr:txBody>
    </cdr:sp>
  </cdr:relSizeAnchor>
</c:userShapes>
</file>

<file path=ppt/drawings/drawing3.xml><?xml version="1.0" encoding="utf-8"?>
<c:userShapes xmlns:c="http://schemas.openxmlformats.org/drawingml/2006/chart">
  <cdr:relSizeAnchor xmlns:cdr="http://schemas.openxmlformats.org/drawingml/2006/chartDrawing">
    <cdr:from>
      <cdr:x>0.23237</cdr:x>
      <cdr:y>0.05572</cdr:y>
    </cdr:from>
    <cdr:to>
      <cdr:x>0.65415</cdr:x>
      <cdr:y>0.13904</cdr:y>
    </cdr:to>
    <cdr:sp macro="" textlink="">
      <cdr:nvSpPr>
        <cdr:cNvPr id="2" name="Tekstiruutu 1">
          <a:extLst xmlns:a="http://schemas.openxmlformats.org/drawingml/2006/main">
            <a:ext uri="{FF2B5EF4-FFF2-40B4-BE49-F238E27FC236}">
              <a16:creationId xmlns:a16="http://schemas.microsoft.com/office/drawing/2014/main" id="{B06B9E28-8090-4781-B74C-46E9D087D07D}"/>
            </a:ext>
          </a:extLst>
        </cdr:cNvPr>
        <cdr:cNvSpPr txBox="1"/>
      </cdr:nvSpPr>
      <cdr:spPr>
        <a:xfrm xmlns:a="http://schemas.openxmlformats.org/drawingml/2006/main">
          <a:off x="1287590" y="210606"/>
          <a:ext cx="2337066" cy="31496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fi-FI" sz="1800" dirty="0"/>
            <a:t>Terveydenhuollon käyttömenot 2019 (THL)</a:t>
          </a:r>
        </a:p>
      </cdr:txBody>
    </cdr:sp>
  </cdr:relSizeAnchor>
</c:userShapes>
</file>

<file path=ppt/drawings/drawing4.xml><?xml version="1.0" encoding="utf-8"?>
<c:userShapes xmlns:c="http://schemas.openxmlformats.org/drawingml/2006/chart">
  <cdr:relSizeAnchor xmlns:cdr="http://schemas.openxmlformats.org/drawingml/2006/chartDrawing">
    <cdr:from>
      <cdr:x>0.23237</cdr:x>
      <cdr:y>0.05572</cdr:y>
    </cdr:from>
    <cdr:to>
      <cdr:x>0.71482</cdr:x>
      <cdr:y>0.32414</cdr:y>
    </cdr:to>
    <cdr:sp macro="" textlink="">
      <cdr:nvSpPr>
        <cdr:cNvPr id="2" name="Tekstiruutu 1">
          <a:extLst xmlns:a="http://schemas.openxmlformats.org/drawingml/2006/main">
            <a:ext uri="{FF2B5EF4-FFF2-40B4-BE49-F238E27FC236}">
              <a16:creationId xmlns:a16="http://schemas.microsoft.com/office/drawing/2014/main" id="{B06B9E28-8090-4781-B74C-46E9D087D07D}"/>
            </a:ext>
          </a:extLst>
        </cdr:cNvPr>
        <cdr:cNvSpPr txBox="1"/>
      </cdr:nvSpPr>
      <cdr:spPr>
        <a:xfrm xmlns:a="http://schemas.openxmlformats.org/drawingml/2006/main">
          <a:off x="1287572" y="210622"/>
          <a:ext cx="2673260" cy="101461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fi-FI" sz="1800" dirty="0"/>
            <a:t>Psykoterapian osuus käyttömenoista </a:t>
          </a:r>
        </a:p>
        <a:p xmlns:a="http://schemas.openxmlformats.org/drawingml/2006/main">
          <a:r>
            <a:rPr lang="fi-FI" sz="1800" dirty="0"/>
            <a:t>2019 (Kela, THL)</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F8BA40-B262-784F-830B-10E792220AD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a:p>
        </p:txBody>
      </p:sp>
      <p:sp>
        <p:nvSpPr>
          <p:cNvPr id="3" name="Date Placeholder 2">
            <a:extLst>
              <a:ext uri="{FF2B5EF4-FFF2-40B4-BE49-F238E27FC236}">
                <a16:creationId xmlns:a16="http://schemas.microsoft.com/office/drawing/2014/main" id="{10E6F4DD-59C7-184C-9591-EF61B38C64C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F849279-E5B4-BC46-BF04-6CAAB81ADADC}" type="datetimeFigureOut">
              <a:rPr lang="en-FI" smtClean="0"/>
              <a:t>05/19/2022</a:t>
            </a:fld>
            <a:endParaRPr lang="en-FI"/>
          </a:p>
        </p:txBody>
      </p:sp>
      <p:sp>
        <p:nvSpPr>
          <p:cNvPr id="4" name="Footer Placeholder 3">
            <a:extLst>
              <a:ext uri="{FF2B5EF4-FFF2-40B4-BE49-F238E27FC236}">
                <a16:creationId xmlns:a16="http://schemas.microsoft.com/office/drawing/2014/main" id="{F570C340-A3F5-874E-B98B-D471AF89953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a:p>
        </p:txBody>
      </p:sp>
      <p:sp>
        <p:nvSpPr>
          <p:cNvPr id="5" name="Slide Number Placeholder 4">
            <a:extLst>
              <a:ext uri="{FF2B5EF4-FFF2-40B4-BE49-F238E27FC236}">
                <a16:creationId xmlns:a16="http://schemas.microsoft.com/office/drawing/2014/main" id="{11CB11AB-8B27-AE4D-BC40-D4BED014E3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9153D32-E836-5F43-A37F-623C6CFAEA89}" type="slidenum">
              <a:rPr lang="en-FI" smtClean="0"/>
              <a:t>‹#›</a:t>
            </a:fld>
            <a:endParaRPr lang="en-FI"/>
          </a:p>
        </p:txBody>
      </p:sp>
    </p:spTree>
    <p:extLst>
      <p:ext uri="{BB962C8B-B14F-4D97-AF65-F5344CB8AC3E}">
        <p14:creationId xmlns:p14="http://schemas.microsoft.com/office/powerpoint/2010/main" val="16879333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1B190B-EB08-0544-8786-F3CA777B517C}" type="datetimeFigureOut">
              <a:rPr lang="en-FI" smtClean="0"/>
              <a:t>05/19/2022</a:t>
            </a:fld>
            <a:endParaRPr lang="en-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C33224-F3B8-2040-9DCB-49891AD1DAB5}" type="slidenum">
              <a:rPr lang="en-FI" smtClean="0"/>
              <a:t>‹#›</a:t>
            </a:fld>
            <a:endParaRPr lang="en-FI"/>
          </a:p>
        </p:txBody>
      </p:sp>
    </p:spTree>
    <p:extLst>
      <p:ext uri="{BB962C8B-B14F-4D97-AF65-F5344CB8AC3E}">
        <p14:creationId xmlns:p14="http://schemas.microsoft.com/office/powerpoint/2010/main" val="1660097103"/>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Platshållare för bildobjekt 1"/>
          <p:cNvSpPr>
            <a:spLocks noGrp="1" noRot="1" noChangeAspect="1" noTextEdit="1"/>
          </p:cNvSpPr>
          <p:nvPr>
            <p:ph type="sldImg"/>
          </p:nvPr>
        </p:nvSpPr>
        <p:spPr>
          <a:xfrm>
            <a:off x="381000" y="685800"/>
            <a:ext cx="6096000" cy="3429000"/>
          </a:xfrm>
          <a:ln/>
        </p:spPr>
      </p:sp>
      <p:sp>
        <p:nvSpPr>
          <p:cNvPr id="36867" name="Platshållare för anteckningar 2"/>
          <p:cNvSpPr>
            <a:spLocks noGrp="1"/>
          </p:cNvSpPr>
          <p:nvPr>
            <p:ph type="body" idx="1"/>
          </p:nvPr>
        </p:nvSpPr>
        <p:spPr>
          <a:noFill/>
          <a:ln/>
        </p:spPr>
        <p:txBody>
          <a:bodyPr/>
          <a:lstStyle/>
          <a:p>
            <a:endParaRPr lang="sv-FI"/>
          </a:p>
        </p:txBody>
      </p:sp>
      <p:sp>
        <p:nvSpPr>
          <p:cNvPr id="36868" name="Platshållare för bildnummer 3"/>
          <p:cNvSpPr>
            <a:spLocks noGrp="1"/>
          </p:cNvSpPr>
          <p:nvPr>
            <p:ph type="sldNum" sz="quarter" idx="5"/>
          </p:nvPr>
        </p:nvSpPr>
        <p:spPr>
          <a:noFill/>
        </p:spPr>
        <p:txBody>
          <a:bodyPr/>
          <a:lstStyle/>
          <a:p>
            <a:fld id="{5BA7FBE8-3910-4C95-B9F7-B9A5A5EC2607}" type="slidenum">
              <a:rPr lang="en-GB" smtClean="0"/>
              <a:pPr/>
              <a:t>3</a:t>
            </a:fld>
            <a:endParaRPr lang="en-GB"/>
          </a:p>
        </p:txBody>
      </p:sp>
    </p:spTree>
    <p:extLst>
      <p:ext uri="{BB962C8B-B14F-4D97-AF65-F5344CB8AC3E}">
        <p14:creationId xmlns:p14="http://schemas.microsoft.com/office/powerpoint/2010/main" val="3875859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728A35-92AB-4BA2-B5BC-A5F71663271F}"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4360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sv-FI"/>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728A35-92AB-4BA2-B5BC-A5F71663271F}"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9080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Noin miljardi 25:stä miljardista</a:t>
            </a:r>
          </a:p>
          <a:p>
            <a:r>
              <a:rPr lang="fi-FI"/>
              <a:t>Vähemmän </a:t>
            </a:r>
            <a:r>
              <a:rPr lang="fi-FI" dirty="0"/>
              <a:t>kuin verrokkimaissa</a:t>
            </a:r>
          </a:p>
        </p:txBody>
      </p:sp>
      <p:sp>
        <p:nvSpPr>
          <p:cNvPr id="4" name="Dian numeron paikkamerkki 3"/>
          <p:cNvSpPr>
            <a:spLocks noGrp="1"/>
          </p:cNvSpPr>
          <p:nvPr>
            <p:ph type="sldNum" sz="quarter" idx="5"/>
          </p:nvPr>
        </p:nvSpPr>
        <p:spPr/>
        <p:txBody>
          <a:bodyPr/>
          <a:lstStyle/>
          <a:p>
            <a:fld id="{19C33224-F3B8-2040-9DCB-49891AD1DAB5}" type="slidenum">
              <a:rPr lang="en-FI" smtClean="0"/>
              <a:t>4</a:t>
            </a:fld>
            <a:endParaRPr lang="en-FI"/>
          </a:p>
        </p:txBody>
      </p:sp>
    </p:spTree>
    <p:extLst>
      <p:ext uri="{BB962C8B-B14F-4D97-AF65-F5344CB8AC3E}">
        <p14:creationId xmlns:p14="http://schemas.microsoft.com/office/powerpoint/2010/main" val="2649658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Mielenterveys on yläkäsite, joka käsittää sekä mielen hyvinvoinnin että mielenterveyden ongelmat</a:t>
            </a:r>
          </a:p>
        </p:txBody>
      </p:sp>
      <p:sp>
        <p:nvSpPr>
          <p:cNvPr id="4" name="Dian numeron paikkamerkki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C33224-F3B8-2040-9DCB-49891AD1DAB5}" type="slidenum">
              <a:rPr kumimoji="0" lang="en-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1127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Mielenterveydellä on kaksi ulottuvuutta, jotka eivät ole toisiaan poissulkevia</a:t>
            </a:r>
          </a:p>
        </p:txBody>
      </p:sp>
      <p:sp>
        <p:nvSpPr>
          <p:cNvPr id="4" name="Dian numeron paikkamerkki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C33224-F3B8-2040-9DCB-49891AD1DAB5}" type="slidenum">
              <a:rPr kumimoji="0" lang="en-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3255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Mielenterveystyön kolmella </a:t>
            </a:r>
            <a:r>
              <a:rPr lang="fi-FI" err="1"/>
              <a:t>osa-alueellla</a:t>
            </a:r>
            <a:r>
              <a:rPr lang="fi-FI"/>
              <a:t> (keltaisella) on eriävät kohderyhmät ja tavoitteet.</a:t>
            </a:r>
          </a:p>
        </p:txBody>
      </p:sp>
      <p:sp>
        <p:nvSpPr>
          <p:cNvPr id="4" name="Dian numeron paikkamerkki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C33224-F3B8-2040-9DCB-49891AD1DAB5}" type="slidenum">
              <a:rPr kumimoji="0" lang="en-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7925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Mielen hyvinvointi eli psyykkinen hyvinvointi on moniulotteinen käsite. Tutkimusten mukaan sitä voidaan jakaa kolmeen pääulottuvuuteen: onnen tunne, elämänlaatu ja merkityksellisyys.</a:t>
            </a:r>
          </a:p>
        </p:txBody>
      </p:sp>
      <p:sp>
        <p:nvSpPr>
          <p:cNvPr id="4" name="Dian numeron paikkamerkki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4A6B9C-34E8-4D14-A9FA-B24A5A2F05E1}"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5632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Missä ja</a:t>
            </a:r>
            <a:r>
              <a:rPr lang="fi-FI" baseline="0"/>
              <a:t> miten synnymme, kasvamme, elämme määrittää mielenterveyttämme</a:t>
            </a:r>
          </a:p>
          <a:p>
            <a:r>
              <a:rPr lang="fi-FI" baseline="0"/>
              <a:t>Mielenterveyden ongelmat siirtyvät herkästi sukupolvelta toiselle</a:t>
            </a:r>
            <a:endParaRPr lang="fi-FI"/>
          </a:p>
        </p:txBody>
      </p:sp>
      <p:sp>
        <p:nvSpPr>
          <p:cNvPr id="4" name="Dian numeron paikkamerkki 3"/>
          <p:cNvSpPr>
            <a:spLocks noGrp="1"/>
          </p:cNvSpPr>
          <p:nvPr>
            <p:ph type="sldNum" sz="quarter" idx="10"/>
          </p:nvPr>
        </p:nvSpPr>
        <p:spPr/>
        <p:txBody>
          <a:bodyPr/>
          <a:lstStyle/>
          <a:p>
            <a:fld id="{A2728A35-92AB-4BA2-B5BC-A5F71663271F}" type="slidenum">
              <a:rPr lang="fi-FI" smtClean="0"/>
              <a:t>19</a:t>
            </a:fld>
            <a:endParaRPr lang="fi-FI"/>
          </a:p>
        </p:txBody>
      </p:sp>
    </p:spTree>
    <p:extLst>
      <p:ext uri="{BB962C8B-B14F-4D97-AF65-F5344CB8AC3E}">
        <p14:creationId xmlns:p14="http://schemas.microsoft.com/office/powerpoint/2010/main" val="3732713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19C33224-F3B8-2040-9DCB-49891AD1DAB5}" type="slidenum">
              <a:rPr lang="en-FI" smtClean="0"/>
              <a:t>23</a:t>
            </a:fld>
            <a:endParaRPr lang="en-FI"/>
          </a:p>
        </p:txBody>
      </p:sp>
    </p:spTree>
    <p:extLst>
      <p:ext uri="{BB962C8B-B14F-4D97-AF65-F5344CB8AC3E}">
        <p14:creationId xmlns:p14="http://schemas.microsoft.com/office/powerpoint/2010/main" val="671971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728A35-92AB-4BA2-B5BC-A5F71663271F}"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90080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4.xml"/><Relationship Id="rId5" Type="http://schemas.openxmlformats.org/officeDocument/2006/relationships/image" Target="../media/image19.png"/><Relationship Id="rId4" Type="http://schemas.openxmlformats.org/officeDocument/2006/relationships/image" Target="../media/image3.sv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jpeg"/><Relationship Id="rId1" Type="http://schemas.openxmlformats.org/officeDocument/2006/relationships/slideMaster" Target="../slideMasters/slideMaster4.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Master" Target="../slideMasters/slideMaster4.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4.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1100F4-4EA8-814B-ACF3-E00E727333D6}"/>
              </a:ext>
            </a:extLst>
          </p:cNvPr>
          <p:cNvSpPr>
            <a:spLocks noGrp="1"/>
          </p:cNvSpPr>
          <p:nvPr>
            <p:ph type="dt" sz="half" idx="10"/>
          </p:nvPr>
        </p:nvSpPr>
        <p:spPr/>
        <p:txBody>
          <a:bodyPr/>
          <a:lstStyle/>
          <a:p>
            <a:fld id="{F9446B99-6EC7-4018-89B2-3330FB546D3F}" type="datetime1">
              <a:rPr lang="fi-FI" smtClean="0"/>
              <a:t>19.5.2022</a:t>
            </a:fld>
            <a:endParaRPr lang="en-FI" dirty="0"/>
          </a:p>
        </p:txBody>
      </p:sp>
      <p:sp>
        <p:nvSpPr>
          <p:cNvPr id="3" name="Footer Placeholder 2">
            <a:extLst>
              <a:ext uri="{FF2B5EF4-FFF2-40B4-BE49-F238E27FC236}">
                <a16:creationId xmlns:a16="http://schemas.microsoft.com/office/drawing/2014/main" id="{B5EA4670-60B6-EC4C-9D65-FF083FC927AD}"/>
              </a:ext>
            </a:extLst>
          </p:cNvPr>
          <p:cNvSpPr>
            <a:spLocks noGrp="1"/>
          </p:cNvSpPr>
          <p:nvPr>
            <p:ph type="ftr" sz="quarter" idx="11"/>
          </p:nvPr>
        </p:nvSpPr>
        <p:spPr/>
        <p:txBody>
          <a:bodyPr/>
          <a:lstStyle/>
          <a:p>
            <a:r>
              <a:rPr lang="fi-FI"/>
              <a:t>Mielenterveyden edistäminen</a:t>
            </a:r>
            <a:endParaRPr lang="en-FI" dirty="0"/>
          </a:p>
        </p:txBody>
      </p:sp>
      <p:grpSp>
        <p:nvGrpSpPr>
          <p:cNvPr id="10" name="Group 9">
            <a:extLst>
              <a:ext uri="{FF2B5EF4-FFF2-40B4-BE49-F238E27FC236}">
                <a16:creationId xmlns:a16="http://schemas.microsoft.com/office/drawing/2014/main" id="{66487E84-75EB-664B-AC32-026403DB6617}"/>
              </a:ext>
            </a:extLst>
          </p:cNvPr>
          <p:cNvGrpSpPr/>
          <p:nvPr userDrawn="1"/>
        </p:nvGrpSpPr>
        <p:grpSpPr>
          <a:xfrm>
            <a:off x="981528" y="943429"/>
            <a:ext cx="3380015" cy="1835274"/>
            <a:chOff x="981528" y="943429"/>
            <a:chExt cx="3380015" cy="1835274"/>
          </a:xfrm>
        </p:grpSpPr>
        <p:pic>
          <p:nvPicPr>
            <p:cNvPr id="11" name="Graphic 10">
              <a:extLst>
                <a:ext uri="{FF2B5EF4-FFF2-40B4-BE49-F238E27FC236}">
                  <a16:creationId xmlns:a16="http://schemas.microsoft.com/office/drawing/2014/main" id="{AF623626-222D-5645-9BD5-1548989713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1528" y="943429"/>
              <a:ext cx="3380014" cy="1690007"/>
            </a:xfrm>
            <a:prstGeom prst="rect">
              <a:avLst/>
            </a:prstGeom>
          </p:spPr>
        </p:pic>
        <p:sp>
          <p:nvSpPr>
            <p:cNvPr id="12" name="TextBox 11">
              <a:extLst>
                <a:ext uri="{FF2B5EF4-FFF2-40B4-BE49-F238E27FC236}">
                  <a16:creationId xmlns:a16="http://schemas.microsoft.com/office/drawing/2014/main" id="{E97715FD-DFB7-D147-A6AF-5B0C087BAB19}"/>
                </a:ext>
              </a:extLst>
            </p:cNvPr>
            <p:cNvSpPr txBox="1"/>
            <p:nvPr/>
          </p:nvSpPr>
          <p:spPr>
            <a:xfrm>
              <a:off x="981529" y="2409371"/>
              <a:ext cx="3380014" cy="369332"/>
            </a:xfrm>
            <a:prstGeom prst="rect">
              <a:avLst/>
            </a:prstGeom>
            <a:noFill/>
          </p:spPr>
          <p:txBody>
            <a:bodyPr wrap="square" rtlCol="0" anchor="t">
              <a:spAutoFit/>
            </a:bodyPr>
            <a:lstStyle/>
            <a:p>
              <a:pPr algn="ctr"/>
              <a:r>
                <a:rPr lang="en-FI" b="1" dirty="0">
                  <a:solidFill>
                    <a:schemeClr val="bg1"/>
                  </a:solidFill>
                  <a:latin typeface="Georgia" panose="02040502050405020303" pitchFamily="18" charset="0"/>
                  <a:cs typeface="Poppins" pitchFamily="2" charset="77"/>
                </a:rPr>
                <a:t>Suomen Mielenterveys ry</a:t>
              </a:r>
            </a:p>
          </p:txBody>
        </p:sp>
      </p:grpSp>
    </p:spTree>
    <p:extLst>
      <p:ext uri="{BB962C8B-B14F-4D97-AF65-F5344CB8AC3E}">
        <p14:creationId xmlns:p14="http://schemas.microsoft.com/office/powerpoint/2010/main" val="3954739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3C3C3C"/>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76FC960-B050-B04F-B924-68D664EEBA63}"/>
              </a:ext>
            </a:extLst>
          </p:cNvPr>
          <p:cNvSpPr>
            <a:spLocks noGrp="1"/>
          </p:cNvSpPr>
          <p:nvPr>
            <p:ph type="ctrTitle"/>
          </p:nvPr>
        </p:nvSpPr>
        <p:spPr>
          <a:xfrm>
            <a:off x="3447746" y="2462259"/>
            <a:ext cx="8083463" cy="1933482"/>
          </a:xfrm>
          <a:prstGeom prst="rect">
            <a:avLst/>
          </a:prstGeom>
        </p:spPr>
        <p:txBody>
          <a:bodyPr anchor="ctr">
            <a:normAutofit/>
          </a:bodyPr>
          <a:lstStyle>
            <a:lvl1pPr algn="l">
              <a:defRPr sz="5400" b="1" i="0">
                <a:solidFill>
                  <a:schemeClr val="bg1"/>
                </a:solidFill>
                <a:latin typeface="+mn-lt"/>
              </a:defRPr>
            </a:lvl1pPr>
          </a:lstStyle>
          <a:p>
            <a:r>
              <a:rPr lang="en-GB" dirty="0"/>
              <a:t>Click to edit Master title style</a:t>
            </a:r>
            <a:endParaRPr lang="en-FI" dirty="0"/>
          </a:p>
        </p:txBody>
      </p:sp>
      <p:pic>
        <p:nvPicPr>
          <p:cNvPr id="7" name="Graphic 6">
            <a:extLst>
              <a:ext uri="{FF2B5EF4-FFF2-40B4-BE49-F238E27FC236}">
                <a16:creationId xmlns:a16="http://schemas.microsoft.com/office/drawing/2014/main" id="{667B034E-2A6C-FF43-B732-B2B995EFDF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4509" y="6392997"/>
            <a:ext cx="533400" cy="266700"/>
          </a:xfrm>
          <a:prstGeom prst="rect">
            <a:avLst/>
          </a:prstGeom>
        </p:spPr>
      </p:pic>
      <p:sp>
        <p:nvSpPr>
          <p:cNvPr id="8" name="TextBox 7">
            <a:extLst>
              <a:ext uri="{FF2B5EF4-FFF2-40B4-BE49-F238E27FC236}">
                <a16:creationId xmlns:a16="http://schemas.microsoft.com/office/drawing/2014/main" id="{350B1938-D661-BC41-B637-105D97BE11AD}"/>
              </a:ext>
            </a:extLst>
          </p:cNvPr>
          <p:cNvSpPr txBox="1"/>
          <p:nvPr userDrawn="1"/>
        </p:nvSpPr>
        <p:spPr>
          <a:xfrm>
            <a:off x="11687902" y="6385674"/>
            <a:ext cx="416416" cy="307777"/>
          </a:xfrm>
          <a:prstGeom prst="rect">
            <a:avLst/>
          </a:prstGeom>
          <a:noFill/>
        </p:spPr>
        <p:txBody>
          <a:bodyPr wrap="square" rtlCol="0">
            <a:spAutoFit/>
          </a:bodyPr>
          <a:lstStyle/>
          <a:p>
            <a:r>
              <a:rPr lang="en-FI" sz="1400" b="1" i="0" dirty="0">
                <a:solidFill>
                  <a:schemeClr val="bg1"/>
                </a:solidFill>
                <a:latin typeface="Georgia" panose="02040502050405020303" pitchFamily="18" charset="0"/>
                <a:cs typeface="Poppins SemiBold" pitchFamily="2" charset="77"/>
              </a:rPr>
              <a:t>.fi</a:t>
            </a:r>
          </a:p>
        </p:txBody>
      </p:sp>
      <p:pic>
        <p:nvPicPr>
          <p:cNvPr id="3" name="Picture 2" descr="Logo, icon&#10;&#10;Description automatically generated">
            <a:extLst>
              <a:ext uri="{FF2B5EF4-FFF2-40B4-BE49-F238E27FC236}">
                <a16:creationId xmlns:a16="http://schemas.microsoft.com/office/drawing/2014/main" id="{E2217BCF-881A-A54B-BD25-9BC64BE9355A}"/>
              </a:ext>
            </a:extLst>
          </p:cNvPr>
          <p:cNvPicPr>
            <a:picLocks noChangeAspect="1"/>
          </p:cNvPicPr>
          <p:nvPr userDrawn="1"/>
        </p:nvPicPr>
        <p:blipFill>
          <a:blip r:embed="rId4"/>
          <a:stretch>
            <a:fillRect/>
          </a:stretch>
        </p:blipFill>
        <p:spPr>
          <a:xfrm>
            <a:off x="-4213230" y="762001"/>
            <a:ext cx="8460325" cy="5959474"/>
          </a:xfrm>
          <a:prstGeom prst="rect">
            <a:avLst/>
          </a:prstGeom>
        </p:spPr>
      </p:pic>
      <p:sp>
        <p:nvSpPr>
          <p:cNvPr id="5" name="Slide Number Placeholder 4">
            <a:extLst>
              <a:ext uri="{FF2B5EF4-FFF2-40B4-BE49-F238E27FC236}">
                <a16:creationId xmlns:a16="http://schemas.microsoft.com/office/drawing/2014/main" id="{03B233FA-43EC-2A47-8F9A-D2219CFDD571}"/>
              </a:ext>
            </a:extLst>
          </p:cNvPr>
          <p:cNvSpPr>
            <a:spLocks noGrp="1"/>
          </p:cNvSpPr>
          <p:nvPr>
            <p:ph type="sldNum" sz="quarter" idx="10"/>
          </p:nvPr>
        </p:nvSpPr>
        <p:spPr/>
        <p:txBody>
          <a:bodyPr/>
          <a:lstStyle/>
          <a:p>
            <a:fld id="{7D0A3693-5CB6-4B45-8859-D19B56E87773}" type="slidenum">
              <a:rPr lang="en-FI" smtClean="0"/>
              <a:pPr/>
              <a:t>‹#›</a:t>
            </a:fld>
            <a:endParaRPr lang="en-FI"/>
          </a:p>
        </p:txBody>
      </p:sp>
    </p:spTree>
    <p:extLst>
      <p:ext uri="{BB962C8B-B14F-4D97-AF65-F5344CB8AC3E}">
        <p14:creationId xmlns:p14="http://schemas.microsoft.com/office/powerpoint/2010/main" val="353635727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Otsikko ja sisältö, toinen taso Arial">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a:t>Lisää otsikko</a:t>
            </a:r>
          </a:p>
        </p:txBody>
      </p:sp>
      <p:sp>
        <p:nvSpPr>
          <p:cNvPr id="3" name="Sisällön paikkamerkki 2"/>
          <p:cNvSpPr>
            <a:spLocks noGrp="1"/>
          </p:cNvSpPr>
          <p:nvPr>
            <p:ph idx="1"/>
          </p:nvPr>
        </p:nvSpPr>
        <p:spPr/>
        <p:txBody>
          <a:bodyPr/>
          <a:lstStyle>
            <a:lvl1pPr marL="0" indent="0">
              <a:spcAft>
                <a:spcPts val="1000"/>
              </a:spcAft>
              <a:buFontTx/>
              <a:buNone/>
              <a:defRPr>
                <a:latin typeface="+mn-lt"/>
              </a:defRPr>
            </a:lvl1pPr>
            <a:lvl2pPr marL="0" indent="0">
              <a:spcAft>
                <a:spcPts val="1000"/>
              </a:spcAft>
              <a:buFontTx/>
              <a:buNone/>
              <a:defRPr sz="1600">
                <a:latin typeface="+mn-lt"/>
              </a:defRPr>
            </a:lvl2pPr>
            <a:lvl3pPr marL="180975" indent="-180975">
              <a:spcAft>
                <a:spcPts val="1000"/>
              </a:spcAft>
              <a:buFont typeface="Arial" panose="020B0604020202020204" pitchFamily="34" charset="0"/>
              <a:buChar char="•"/>
              <a:defRPr sz="1600">
                <a:latin typeface="+mn-lt"/>
              </a:defRPr>
            </a:lvl3pPr>
            <a:lvl4pPr marL="355600" indent="-174625">
              <a:spcAft>
                <a:spcPts val="1000"/>
              </a:spcAft>
              <a:buFont typeface="Arial" panose="020B0604020202020204" pitchFamily="34" charset="0"/>
              <a:buChar char="•"/>
              <a:defRPr sz="1600">
                <a:latin typeface="+mn-lt"/>
              </a:defRPr>
            </a:lvl4pPr>
            <a:lvl5pPr marL="536575" indent="-180975">
              <a:spcAft>
                <a:spcPts val="1000"/>
              </a:spcAft>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07754EFB-4135-40B5-9142-38CBC5899BD9}" type="datetime1">
              <a:rPr lang="fi-FI" smtClean="0"/>
              <a:t>19.5.2022</a:t>
            </a:fld>
            <a:endParaRPr lang="fi-FI"/>
          </a:p>
        </p:txBody>
      </p:sp>
      <p:sp>
        <p:nvSpPr>
          <p:cNvPr id="5" name="Alatunnisteen paikkamerkki 4"/>
          <p:cNvSpPr>
            <a:spLocks noGrp="1"/>
          </p:cNvSpPr>
          <p:nvPr>
            <p:ph type="ftr" sz="quarter" idx="11"/>
          </p:nvPr>
        </p:nvSpPr>
        <p:spPr/>
        <p:txBody>
          <a:bodyPr/>
          <a:lstStyle/>
          <a:p>
            <a:r>
              <a:rPr lang="sv-SE"/>
              <a:t>Mielenterveyden edistäminen</a:t>
            </a:r>
            <a:endParaRPr lang="fi-FI"/>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Tree>
    <p:extLst>
      <p:ext uri="{BB962C8B-B14F-4D97-AF65-F5344CB8AC3E}">
        <p14:creationId xmlns:p14="http://schemas.microsoft.com/office/powerpoint/2010/main" val="15762948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a:t>Lisää otsikko</a:t>
            </a:r>
          </a:p>
        </p:txBody>
      </p:sp>
      <p:sp>
        <p:nvSpPr>
          <p:cNvPr id="3" name="Sisällön paikkamerkki 2"/>
          <p:cNvSpPr>
            <a:spLocks noGrp="1"/>
          </p:cNvSpPr>
          <p:nvPr>
            <p:ph sz="half" idx="1"/>
          </p:nvPr>
        </p:nvSpPr>
        <p:spPr>
          <a:xfrm>
            <a:off x="609600" y="1670400"/>
            <a:ext cx="5384800" cy="4525963"/>
          </a:xfrm>
        </p:spPr>
        <p:txBody>
          <a:bodyPr>
            <a:normAutofit/>
          </a:bodyPr>
          <a:lstStyle>
            <a:lvl1pPr marL="268288" indent="-268288">
              <a:lnSpc>
                <a:spcPct val="110000"/>
              </a:lnSpc>
              <a:spcAft>
                <a:spcPts val="300"/>
              </a:spcAft>
              <a:buFont typeface="Arial" panose="020B0604020202020204" pitchFamily="34" charset="0"/>
              <a:buChar char="•"/>
              <a:defRPr sz="2400"/>
            </a:lvl1pPr>
            <a:lvl2pPr marL="742950" indent="-285750">
              <a:buFont typeface="Arial" panose="020B0604020202020204" pitchFamily="34" charset="0"/>
              <a:buChar char="•"/>
              <a:defRPr sz="2000"/>
            </a:lvl2pPr>
            <a:lvl3pPr marL="1143000" indent="-228600">
              <a:buFont typeface="Arial" panose="020B0604020202020204" pitchFamily="34" charset="0"/>
              <a:buChar char="•"/>
              <a:defRPr sz="2000"/>
            </a:lvl3pPr>
            <a:lvl4pPr marL="1600200" indent="-228600">
              <a:buFont typeface="Arial" panose="020B0604020202020204" pitchFamily="34" charset="0"/>
              <a:buChar char="•"/>
              <a:defRPr sz="2000"/>
            </a:lvl4pPr>
            <a:lvl5pPr marL="2057400" indent="-228600">
              <a:buFont typeface="Arial" panose="020B0604020202020204" pitchFamily="34" charset="0"/>
              <a:buChar char="•"/>
              <a:defRPr sz="20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97600" y="1670400"/>
            <a:ext cx="5384800" cy="4525963"/>
          </a:xfrm>
        </p:spPr>
        <p:txBody>
          <a:bodyPr>
            <a:normAutofit/>
          </a:bodyPr>
          <a:lstStyle>
            <a:lvl1pPr marL="268288" indent="-268288">
              <a:lnSpc>
                <a:spcPct val="110000"/>
              </a:lnSpc>
              <a:spcAft>
                <a:spcPts val="300"/>
              </a:spcAft>
              <a:buFont typeface="Arial" panose="020B0604020202020204" pitchFamily="34" charset="0"/>
              <a:buChar char="•"/>
              <a:defRPr sz="2400"/>
            </a:lvl1pPr>
            <a:lvl2pPr marL="742950" indent="-285750">
              <a:buFont typeface="Arial" panose="020B0604020202020204" pitchFamily="34" charset="0"/>
              <a:buChar char="•"/>
              <a:defRPr sz="2000"/>
            </a:lvl2pPr>
            <a:lvl3pPr marL="1143000" indent="-228600">
              <a:buFont typeface="Arial" panose="020B0604020202020204" pitchFamily="34" charset="0"/>
              <a:buChar char="•"/>
              <a:defRPr sz="2000"/>
            </a:lvl3pPr>
            <a:lvl4pPr marL="1600200" indent="-228600">
              <a:buFont typeface="Arial" panose="020B0604020202020204" pitchFamily="34" charset="0"/>
              <a:buChar char="•"/>
              <a:defRPr sz="2000"/>
            </a:lvl4pPr>
            <a:lvl5pPr marL="2057400" indent="-228600">
              <a:buFont typeface="Arial" panose="020B0604020202020204" pitchFamily="34" charset="0"/>
              <a:buChar char="•"/>
              <a:defRPr sz="20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652FF8B6-AFC3-41C3-93EC-BFD8CDEF2E9A}" type="datetime1">
              <a:rPr lang="fi-FI" smtClean="0"/>
              <a:t>19.5.2022</a:t>
            </a:fld>
            <a:endParaRPr lang="fi-FI"/>
          </a:p>
        </p:txBody>
      </p:sp>
      <p:sp>
        <p:nvSpPr>
          <p:cNvPr id="6" name="Alatunnisteen paikkamerkki 5"/>
          <p:cNvSpPr>
            <a:spLocks noGrp="1"/>
          </p:cNvSpPr>
          <p:nvPr>
            <p:ph type="ftr" sz="quarter" idx="11"/>
          </p:nvPr>
        </p:nvSpPr>
        <p:spPr/>
        <p:txBody>
          <a:bodyPr/>
          <a:lstStyle/>
          <a:p>
            <a:r>
              <a:rPr lang="sv-SE"/>
              <a:t>Mielenterveyden edistäminen</a:t>
            </a:r>
            <a:endParaRPr lang="fi-FI"/>
          </a:p>
        </p:txBody>
      </p:sp>
      <p:sp>
        <p:nvSpPr>
          <p:cNvPr id="7" name="Dian numeron paikkamerkki 6"/>
          <p:cNvSpPr>
            <a:spLocks noGrp="1"/>
          </p:cNvSpPr>
          <p:nvPr>
            <p:ph type="sldNum" sz="quarter" idx="12"/>
          </p:nvPr>
        </p:nvSpPr>
        <p:spPr/>
        <p:txBody>
          <a:bodyPr/>
          <a:lstStyle/>
          <a:p>
            <a:fld id="{29F13F21-89A0-4E12-8E58-753F65C13159}" type="slidenum">
              <a:rPr lang="fi-FI" smtClean="0"/>
              <a:t>‹#›</a:t>
            </a:fld>
            <a:endParaRPr lang="fi-FI"/>
          </a:p>
        </p:txBody>
      </p:sp>
    </p:spTree>
    <p:extLst>
      <p:ext uri="{BB962C8B-B14F-4D97-AF65-F5344CB8AC3E}">
        <p14:creationId xmlns:p14="http://schemas.microsoft.com/office/powerpoint/2010/main" val="4144614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Neljä sisältökohdetta">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fld id="{D9B52D40-37DB-4E72-8306-F8B6A3A64445}" type="datetime1">
              <a:rPr lang="fi-FI" smtClean="0"/>
              <a:t>19.5.2022</a:t>
            </a:fld>
            <a:endParaRPr lang="fi-FI"/>
          </a:p>
        </p:txBody>
      </p:sp>
      <p:sp>
        <p:nvSpPr>
          <p:cNvPr id="5" name="Alatunnisteen paikkamerkki 4"/>
          <p:cNvSpPr>
            <a:spLocks noGrp="1"/>
          </p:cNvSpPr>
          <p:nvPr>
            <p:ph type="ftr" sz="quarter" idx="11"/>
          </p:nvPr>
        </p:nvSpPr>
        <p:spPr/>
        <p:txBody>
          <a:bodyPr/>
          <a:lstStyle/>
          <a:p>
            <a:r>
              <a:rPr lang="sv-SE"/>
              <a:t>Mielenterveyden edistäminen</a:t>
            </a:r>
            <a:endParaRPr lang="fi-FI"/>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
        <p:nvSpPr>
          <p:cNvPr id="11" name="Sisällön paikkamerkki 2"/>
          <p:cNvSpPr>
            <a:spLocks noGrp="1"/>
          </p:cNvSpPr>
          <p:nvPr>
            <p:ph idx="15"/>
          </p:nvPr>
        </p:nvSpPr>
        <p:spPr>
          <a:xfrm>
            <a:off x="6318552" y="3577773"/>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4" name="Sisällön paikkamerkki 2">
            <a:extLst>
              <a:ext uri="{FF2B5EF4-FFF2-40B4-BE49-F238E27FC236}">
                <a16:creationId xmlns:a16="http://schemas.microsoft.com/office/drawing/2014/main" id="{CC5D4881-9675-4A95-8627-FFDA520AA304}"/>
              </a:ext>
            </a:extLst>
          </p:cNvPr>
          <p:cNvSpPr>
            <a:spLocks noGrp="1"/>
          </p:cNvSpPr>
          <p:nvPr>
            <p:ph idx="17"/>
          </p:nvPr>
        </p:nvSpPr>
        <p:spPr>
          <a:xfrm>
            <a:off x="609600" y="3577773"/>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2" name="Sisällön paikkamerkki 2">
            <a:extLst>
              <a:ext uri="{FF2B5EF4-FFF2-40B4-BE49-F238E27FC236}">
                <a16:creationId xmlns:a16="http://schemas.microsoft.com/office/drawing/2014/main" id="{20748476-3234-49A9-926D-D1EBEA693DA0}"/>
              </a:ext>
            </a:extLst>
          </p:cNvPr>
          <p:cNvSpPr>
            <a:spLocks noGrp="1"/>
          </p:cNvSpPr>
          <p:nvPr>
            <p:ph idx="18"/>
          </p:nvPr>
        </p:nvSpPr>
        <p:spPr>
          <a:xfrm>
            <a:off x="6318552" y="477947"/>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Sisällön paikkamerkki 2">
            <a:extLst>
              <a:ext uri="{FF2B5EF4-FFF2-40B4-BE49-F238E27FC236}">
                <a16:creationId xmlns:a16="http://schemas.microsoft.com/office/drawing/2014/main" id="{8D8FFB7D-3D2D-4CA9-A61B-612C1868AED2}"/>
              </a:ext>
            </a:extLst>
          </p:cNvPr>
          <p:cNvSpPr>
            <a:spLocks noGrp="1"/>
          </p:cNvSpPr>
          <p:nvPr>
            <p:ph idx="19"/>
          </p:nvPr>
        </p:nvSpPr>
        <p:spPr>
          <a:xfrm>
            <a:off x="609600" y="476672"/>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88970148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Otsikko ja kolme sisältökohdetta">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fld id="{E2FCFBC0-6506-41EC-87E6-06824F5DE305}" type="datetime1">
              <a:rPr lang="fi-FI" smtClean="0"/>
              <a:t>19.5.2022</a:t>
            </a:fld>
            <a:endParaRPr lang="fi-FI"/>
          </a:p>
        </p:txBody>
      </p:sp>
      <p:sp>
        <p:nvSpPr>
          <p:cNvPr id="5" name="Alatunnisteen paikkamerkki 4"/>
          <p:cNvSpPr>
            <a:spLocks noGrp="1"/>
          </p:cNvSpPr>
          <p:nvPr>
            <p:ph type="ftr" sz="quarter" idx="11"/>
          </p:nvPr>
        </p:nvSpPr>
        <p:spPr/>
        <p:txBody>
          <a:bodyPr/>
          <a:lstStyle/>
          <a:p>
            <a:r>
              <a:rPr lang="sv-SE"/>
              <a:t>Mielenterveyden edistäminen</a:t>
            </a:r>
            <a:endParaRPr lang="fi-FI"/>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
        <p:nvSpPr>
          <p:cNvPr id="11" name="Sisällön paikkamerkki 2"/>
          <p:cNvSpPr>
            <a:spLocks noGrp="1"/>
          </p:cNvSpPr>
          <p:nvPr>
            <p:ph idx="15"/>
          </p:nvPr>
        </p:nvSpPr>
        <p:spPr>
          <a:xfrm>
            <a:off x="6318552" y="3577773"/>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 name="Otsikko 1"/>
          <p:cNvSpPr>
            <a:spLocks noGrp="1"/>
          </p:cNvSpPr>
          <p:nvPr>
            <p:ph type="title" hasCustomPrompt="1"/>
          </p:nvPr>
        </p:nvSpPr>
        <p:spPr>
          <a:xfrm>
            <a:off x="609600" y="457199"/>
            <a:ext cx="5102357" cy="2696645"/>
          </a:xfrm>
        </p:spPr>
        <p:txBody>
          <a:bodyPr/>
          <a:lstStyle>
            <a:lvl1pPr>
              <a:defRPr baseline="0"/>
            </a:lvl1pPr>
          </a:lstStyle>
          <a:p>
            <a:r>
              <a:rPr lang="fi-FI"/>
              <a:t>Lisää otsikko</a:t>
            </a:r>
          </a:p>
        </p:txBody>
      </p:sp>
      <p:sp>
        <p:nvSpPr>
          <p:cNvPr id="14" name="Sisällön paikkamerkki 2">
            <a:extLst>
              <a:ext uri="{FF2B5EF4-FFF2-40B4-BE49-F238E27FC236}">
                <a16:creationId xmlns:a16="http://schemas.microsoft.com/office/drawing/2014/main" id="{CC5D4881-9675-4A95-8627-FFDA520AA304}"/>
              </a:ext>
            </a:extLst>
          </p:cNvPr>
          <p:cNvSpPr>
            <a:spLocks noGrp="1"/>
          </p:cNvSpPr>
          <p:nvPr>
            <p:ph idx="17"/>
          </p:nvPr>
        </p:nvSpPr>
        <p:spPr>
          <a:xfrm>
            <a:off x="609600" y="3577773"/>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2" name="Sisällön paikkamerkki 2">
            <a:extLst>
              <a:ext uri="{FF2B5EF4-FFF2-40B4-BE49-F238E27FC236}">
                <a16:creationId xmlns:a16="http://schemas.microsoft.com/office/drawing/2014/main" id="{20748476-3234-49A9-926D-D1EBEA693DA0}"/>
              </a:ext>
            </a:extLst>
          </p:cNvPr>
          <p:cNvSpPr>
            <a:spLocks noGrp="1"/>
          </p:cNvSpPr>
          <p:nvPr>
            <p:ph idx="18"/>
          </p:nvPr>
        </p:nvSpPr>
        <p:spPr>
          <a:xfrm>
            <a:off x="6318552" y="541275"/>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43945185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Otsikko ja kolme sisältökohdetta B">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fld id="{DE2D93E5-9367-4C1B-B422-40B8C1CA90FF}" type="datetime1">
              <a:rPr lang="fi-FI" smtClean="0"/>
              <a:t>19.5.2022</a:t>
            </a:fld>
            <a:endParaRPr lang="fi-FI"/>
          </a:p>
        </p:txBody>
      </p:sp>
      <p:sp>
        <p:nvSpPr>
          <p:cNvPr id="5" name="Alatunnisteen paikkamerkki 4"/>
          <p:cNvSpPr>
            <a:spLocks noGrp="1"/>
          </p:cNvSpPr>
          <p:nvPr>
            <p:ph type="ftr" sz="quarter" idx="11"/>
          </p:nvPr>
        </p:nvSpPr>
        <p:spPr/>
        <p:txBody>
          <a:bodyPr/>
          <a:lstStyle/>
          <a:p>
            <a:r>
              <a:rPr lang="sv-SE"/>
              <a:t>Mielenterveyden edistäminen</a:t>
            </a:r>
            <a:endParaRPr lang="fi-FI"/>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
        <p:nvSpPr>
          <p:cNvPr id="11" name="Sisällön paikkamerkki 2"/>
          <p:cNvSpPr>
            <a:spLocks noGrp="1"/>
          </p:cNvSpPr>
          <p:nvPr>
            <p:ph idx="15"/>
          </p:nvPr>
        </p:nvSpPr>
        <p:spPr>
          <a:xfrm>
            <a:off x="6318552" y="3577773"/>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 name="Otsikko 1"/>
          <p:cNvSpPr>
            <a:spLocks noGrp="1"/>
          </p:cNvSpPr>
          <p:nvPr>
            <p:ph type="title" hasCustomPrompt="1"/>
          </p:nvPr>
        </p:nvSpPr>
        <p:spPr>
          <a:xfrm>
            <a:off x="609600" y="3579962"/>
            <a:ext cx="5102357" cy="2610381"/>
          </a:xfrm>
        </p:spPr>
        <p:txBody>
          <a:bodyPr/>
          <a:lstStyle>
            <a:lvl1pPr>
              <a:defRPr baseline="0"/>
            </a:lvl1pPr>
          </a:lstStyle>
          <a:p>
            <a:r>
              <a:rPr lang="fi-FI"/>
              <a:t>Lisää otsikko</a:t>
            </a:r>
          </a:p>
        </p:txBody>
      </p:sp>
      <p:sp>
        <p:nvSpPr>
          <p:cNvPr id="14" name="Sisällön paikkamerkki 2">
            <a:extLst>
              <a:ext uri="{FF2B5EF4-FFF2-40B4-BE49-F238E27FC236}">
                <a16:creationId xmlns:a16="http://schemas.microsoft.com/office/drawing/2014/main" id="{CC5D4881-9675-4A95-8627-FFDA520AA304}"/>
              </a:ext>
            </a:extLst>
          </p:cNvPr>
          <p:cNvSpPr>
            <a:spLocks noGrp="1"/>
          </p:cNvSpPr>
          <p:nvPr>
            <p:ph idx="17"/>
          </p:nvPr>
        </p:nvSpPr>
        <p:spPr>
          <a:xfrm>
            <a:off x="609600" y="540000"/>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2" name="Sisällön paikkamerkki 2">
            <a:extLst>
              <a:ext uri="{FF2B5EF4-FFF2-40B4-BE49-F238E27FC236}">
                <a16:creationId xmlns:a16="http://schemas.microsoft.com/office/drawing/2014/main" id="{20748476-3234-49A9-926D-D1EBEA693DA0}"/>
              </a:ext>
            </a:extLst>
          </p:cNvPr>
          <p:cNvSpPr>
            <a:spLocks noGrp="1"/>
          </p:cNvSpPr>
          <p:nvPr>
            <p:ph idx="18"/>
          </p:nvPr>
        </p:nvSpPr>
        <p:spPr>
          <a:xfrm>
            <a:off x="6318552" y="541275"/>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44687143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Kuva ja teksti">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fld id="{03C2CFFA-8A02-4B85-8B97-58A93AD23FDE}" type="datetime1">
              <a:rPr lang="fi-FI" smtClean="0"/>
              <a:t>19.5.2022</a:t>
            </a:fld>
            <a:endParaRPr lang="fi-FI"/>
          </a:p>
        </p:txBody>
      </p:sp>
      <p:sp>
        <p:nvSpPr>
          <p:cNvPr id="5" name="Alatunnisteen paikkamerkki 4"/>
          <p:cNvSpPr>
            <a:spLocks noGrp="1"/>
          </p:cNvSpPr>
          <p:nvPr>
            <p:ph type="ftr" sz="quarter" idx="11"/>
          </p:nvPr>
        </p:nvSpPr>
        <p:spPr/>
        <p:txBody>
          <a:bodyPr/>
          <a:lstStyle/>
          <a:p>
            <a:r>
              <a:rPr lang="sv-SE"/>
              <a:t>Mielenterveyden edistäminen</a:t>
            </a:r>
            <a:endParaRPr lang="fi-FI"/>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
        <p:nvSpPr>
          <p:cNvPr id="11" name="Sisällön paikkamerkki 2"/>
          <p:cNvSpPr>
            <a:spLocks noGrp="1"/>
          </p:cNvSpPr>
          <p:nvPr>
            <p:ph idx="15"/>
          </p:nvPr>
        </p:nvSpPr>
        <p:spPr>
          <a:xfrm>
            <a:off x="6318552" y="3577773"/>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 name="Otsikko 1"/>
          <p:cNvSpPr>
            <a:spLocks noGrp="1"/>
          </p:cNvSpPr>
          <p:nvPr>
            <p:ph type="title" hasCustomPrompt="1"/>
          </p:nvPr>
        </p:nvSpPr>
        <p:spPr>
          <a:xfrm>
            <a:off x="609600" y="457200"/>
            <a:ext cx="5102357" cy="966158"/>
          </a:xfrm>
        </p:spPr>
        <p:txBody>
          <a:bodyPr/>
          <a:lstStyle>
            <a:lvl1pPr>
              <a:defRPr baseline="0"/>
            </a:lvl1pPr>
          </a:lstStyle>
          <a:p>
            <a:r>
              <a:rPr lang="fi-FI"/>
              <a:t>Lisää otsikko</a:t>
            </a:r>
          </a:p>
        </p:txBody>
      </p:sp>
      <p:sp>
        <p:nvSpPr>
          <p:cNvPr id="10" name="Kuvan paikkamerkki 8"/>
          <p:cNvSpPr>
            <a:spLocks noGrp="1"/>
          </p:cNvSpPr>
          <p:nvPr>
            <p:ph type="pic" sz="quarter" idx="13"/>
          </p:nvPr>
        </p:nvSpPr>
        <p:spPr>
          <a:xfrm>
            <a:off x="6479117" y="549276"/>
            <a:ext cx="4993216" cy="2519363"/>
          </a:xfrm>
          <a:solidFill>
            <a:srgbClr val="EAEAEA"/>
          </a:solidFill>
        </p:spPr>
        <p:txBody>
          <a:bodyPr/>
          <a:lstStyle>
            <a:lvl1pPr marL="0" indent="0">
              <a:buFontTx/>
              <a:buNone/>
              <a:defRPr/>
            </a:lvl1pPr>
          </a:lstStyle>
          <a:p>
            <a:r>
              <a:rPr lang="fi-FI"/>
              <a:t>Lisää kuva napsauttamalla kuvaketta</a:t>
            </a:r>
          </a:p>
        </p:txBody>
      </p:sp>
      <p:sp>
        <p:nvSpPr>
          <p:cNvPr id="14" name="Sisällön paikkamerkki 2">
            <a:extLst>
              <a:ext uri="{FF2B5EF4-FFF2-40B4-BE49-F238E27FC236}">
                <a16:creationId xmlns:a16="http://schemas.microsoft.com/office/drawing/2014/main" id="{CC5D4881-9675-4A95-8627-FFDA520AA304}"/>
              </a:ext>
            </a:extLst>
          </p:cNvPr>
          <p:cNvSpPr>
            <a:spLocks noGrp="1"/>
          </p:cNvSpPr>
          <p:nvPr>
            <p:ph idx="17"/>
          </p:nvPr>
        </p:nvSpPr>
        <p:spPr>
          <a:xfrm>
            <a:off x="609600" y="3577773"/>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37400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Kaksi kuvaa ja teksti">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fld id="{0C2FE6E6-045E-4C7A-B35D-1A688BA5CE7D}" type="datetime1">
              <a:rPr lang="fi-FI" smtClean="0"/>
              <a:t>19.5.2022</a:t>
            </a:fld>
            <a:endParaRPr lang="fi-FI"/>
          </a:p>
        </p:txBody>
      </p:sp>
      <p:sp>
        <p:nvSpPr>
          <p:cNvPr id="5" name="Alatunnisteen paikkamerkki 4"/>
          <p:cNvSpPr>
            <a:spLocks noGrp="1"/>
          </p:cNvSpPr>
          <p:nvPr>
            <p:ph type="ftr" sz="quarter" idx="11"/>
          </p:nvPr>
        </p:nvSpPr>
        <p:spPr/>
        <p:txBody>
          <a:bodyPr/>
          <a:lstStyle/>
          <a:p>
            <a:r>
              <a:rPr lang="sv-SE"/>
              <a:t>Mielenterveyden edistäminen</a:t>
            </a:r>
            <a:endParaRPr lang="fi-FI"/>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
        <p:nvSpPr>
          <p:cNvPr id="11" name="Sisällön paikkamerkki 2"/>
          <p:cNvSpPr>
            <a:spLocks noGrp="1"/>
          </p:cNvSpPr>
          <p:nvPr>
            <p:ph idx="15"/>
          </p:nvPr>
        </p:nvSpPr>
        <p:spPr>
          <a:xfrm>
            <a:off x="6318552" y="3577773"/>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 name="Otsikko 1"/>
          <p:cNvSpPr>
            <a:spLocks noGrp="1"/>
          </p:cNvSpPr>
          <p:nvPr>
            <p:ph type="title" hasCustomPrompt="1"/>
          </p:nvPr>
        </p:nvSpPr>
        <p:spPr>
          <a:xfrm>
            <a:off x="609600" y="457200"/>
            <a:ext cx="5102357" cy="966158"/>
          </a:xfrm>
        </p:spPr>
        <p:txBody>
          <a:bodyPr/>
          <a:lstStyle>
            <a:lvl1pPr>
              <a:defRPr baseline="0"/>
            </a:lvl1pPr>
          </a:lstStyle>
          <a:p>
            <a:r>
              <a:rPr lang="fi-FI"/>
              <a:t>Lisää otsikko</a:t>
            </a:r>
          </a:p>
        </p:txBody>
      </p:sp>
      <p:sp>
        <p:nvSpPr>
          <p:cNvPr id="10" name="Kuvan paikkamerkki 8"/>
          <p:cNvSpPr>
            <a:spLocks noGrp="1"/>
          </p:cNvSpPr>
          <p:nvPr>
            <p:ph type="pic" sz="quarter" idx="13"/>
          </p:nvPr>
        </p:nvSpPr>
        <p:spPr>
          <a:xfrm>
            <a:off x="6479117" y="549276"/>
            <a:ext cx="4993216" cy="2519363"/>
          </a:xfrm>
          <a:solidFill>
            <a:srgbClr val="EAEAEA"/>
          </a:solidFill>
        </p:spPr>
        <p:txBody>
          <a:bodyPr/>
          <a:lstStyle>
            <a:lvl1pPr marL="0" indent="0">
              <a:buFontTx/>
              <a:buNone/>
              <a:defRPr/>
            </a:lvl1pPr>
          </a:lstStyle>
          <a:p>
            <a:r>
              <a:rPr lang="fi-FI"/>
              <a:t>Lisää kuva napsauttamalla kuvaketta</a:t>
            </a:r>
          </a:p>
        </p:txBody>
      </p:sp>
      <p:sp>
        <p:nvSpPr>
          <p:cNvPr id="9" name="Kuvan paikkamerkki 8"/>
          <p:cNvSpPr>
            <a:spLocks noGrp="1"/>
          </p:cNvSpPr>
          <p:nvPr>
            <p:ph type="pic" sz="quarter" idx="14"/>
          </p:nvPr>
        </p:nvSpPr>
        <p:spPr>
          <a:xfrm>
            <a:off x="721784" y="3662591"/>
            <a:ext cx="4993216" cy="2519363"/>
          </a:xfrm>
          <a:solidFill>
            <a:srgbClr val="EAEAEA"/>
          </a:solidFill>
        </p:spPr>
        <p:txBody>
          <a:bodyPr/>
          <a:lstStyle>
            <a:lvl1pPr marL="0" indent="0">
              <a:buFontTx/>
              <a:buNone/>
              <a:defRPr/>
            </a:lvl1pPr>
          </a:lstStyle>
          <a:p>
            <a:r>
              <a:rPr lang="fi-FI"/>
              <a:t>Lisää kuva napsauttamalla kuvaketta</a:t>
            </a:r>
          </a:p>
        </p:txBody>
      </p:sp>
      <p:sp>
        <p:nvSpPr>
          <p:cNvPr id="12" name="Sisällön paikkamerkki 2">
            <a:extLst>
              <a:ext uri="{FF2B5EF4-FFF2-40B4-BE49-F238E27FC236}">
                <a16:creationId xmlns:a16="http://schemas.microsoft.com/office/drawing/2014/main" id="{75571089-EE17-4DB5-93DD-CC0674DFB411}"/>
              </a:ext>
            </a:extLst>
          </p:cNvPr>
          <p:cNvSpPr>
            <a:spLocks noGrp="1"/>
          </p:cNvSpPr>
          <p:nvPr>
            <p:ph idx="16"/>
          </p:nvPr>
        </p:nvSpPr>
        <p:spPr>
          <a:xfrm>
            <a:off x="609600" y="1423358"/>
            <a:ext cx="5102357" cy="1772052"/>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74506981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Kuva, teksti ja graafi">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fld id="{C43B772D-2893-450C-97ED-AF598EB72CFE}" type="datetime1">
              <a:rPr lang="fi-FI" smtClean="0"/>
              <a:t>19.5.2022</a:t>
            </a:fld>
            <a:endParaRPr lang="fi-FI"/>
          </a:p>
        </p:txBody>
      </p:sp>
      <p:sp>
        <p:nvSpPr>
          <p:cNvPr id="5" name="Alatunnisteen paikkamerkki 4"/>
          <p:cNvSpPr>
            <a:spLocks noGrp="1"/>
          </p:cNvSpPr>
          <p:nvPr>
            <p:ph type="ftr" sz="quarter" idx="11"/>
          </p:nvPr>
        </p:nvSpPr>
        <p:spPr/>
        <p:txBody>
          <a:bodyPr/>
          <a:lstStyle/>
          <a:p>
            <a:r>
              <a:rPr lang="sv-SE"/>
              <a:t>Mielenterveyden edistäminen</a:t>
            </a:r>
            <a:endParaRPr lang="fi-FI"/>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
        <p:nvSpPr>
          <p:cNvPr id="11" name="Sisällön paikkamerkki 2"/>
          <p:cNvSpPr>
            <a:spLocks noGrp="1"/>
          </p:cNvSpPr>
          <p:nvPr>
            <p:ph idx="15"/>
          </p:nvPr>
        </p:nvSpPr>
        <p:spPr>
          <a:xfrm>
            <a:off x="6318552" y="3577773"/>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 name="Otsikko 1"/>
          <p:cNvSpPr>
            <a:spLocks noGrp="1"/>
          </p:cNvSpPr>
          <p:nvPr>
            <p:ph type="title" hasCustomPrompt="1"/>
          </p:nvPr>
        </p:nvSpPr>
        <p:spPr>
          <a:xfrm>
            <a:off x="6326038" y="457200"/>
            <a:ext cx="5102357" cy="966158"/>
          </a:xfrm>
        </p:spPr>
        <p:txBody>
          <a:bodyPr/>
          <a:lstStyle>
            <a:lvl1pPr>
              <a:defRPr baseline="0"/>
            </a:lvl1pPr>
          </a:lstStyle>
          <a:p>
            <a:r>
              <a:rPr lang="fi-FI"/>
              <a:t>Lisää otsikko</a:t>
            </a:r>
          </a:p>
        </p:txBody>
      </p:sp>
      <p:sp>
        <p:nvSpPr>
          <p:cNvPr id="14" name="Sisällön paikkamerkki 2">
            <a:extLst>
              <a:ext uri="{FF2B5EF4-FFF2-40B4-BE49-F238E27FC236}">
                <a16:creationId xmlns:a16="http://schemas.microsoft.com/office/drawing/2014/main" id="{CC5D4881-9675-4A95-8627-FFDA520AA304}"/>
              </a:ext>
            </a:extLst>
          </p:cNvPr>
          <p:cNvSpPr>
            <a:spLocks noGrp="1"/>
          </p:cNvSpPr>
          <p:nvPr>
            <p:ph idx="17"/>
          </p:nvPr>
        </p:nvSpPr>
        <p:spPr>
          <a:xfrm>
            <a:off x="609600" y="3577773"/>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2" name="Kuvan paikkamerkki 8">
            <a:extLst>
              <a:ext uri="{FF2B5EF4-FFF2-40B4-BE49-F238E27FC236}">
                <a16:creationId xmlns:a16="http://schemas.microsoft.com/office/drawing/2014/main" id="{F7B57505-C0A8-4EBC-8009-79C88A5CACE5}"/>
              </a:ext>
            </a:extLst>
          </p:cNvPr>
          <p:cNvSpPr>
            <a:spLocks noGrp="1"/>
          </p:cNvSpPr>
          <p:nvPr>
            <p:ph type="pic" sz="quarter" idx="13"/>
          </p:nvPr>
        </p:nvSpPr>
        <p:spPr>
          <a:xfrm>
            <a:off x="720000" y="549276"/>
            <a:ext cx="4993216" cy="2519363"/>
          </a:xfrm>
          <a:solidFill>
            <a:srgbClr val="EAEAEA"/>
          </a:solidFill>
        </p:spPr>
        <p:txBody>
          <a:bodyPr/>
          <a:lstStyle>
            <a:lvl1pPr marL="0" indent="0">
              <a:buFontTx/>
              <a:buNone/>
              <a:defRPr>
                <a:latin typeface="+mn-lt"/>
              </a:defRPr>
            </a:lvl1pPr>
          </a:lstStyle>
          <a:p>
            <a:r>
              <a:rPr lang="fi-FI"/>
              <a:t>Lisää kuva napsauttamalla kuvaketta</a:t>
            </a:r>
          </a:p>
        </p:txBody>
      </p:sp>
    </p:spTree>
    <p:extLst>
      <p:ext uri="{BB962C8B-B14F-4D97-AF65-F5344CB8AC3E}">
        <p14:creationId xmlns:p14="http://schemas.microsoft.com/office/powerpoint/2010/main" val="277927732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Graafi">
    <p:spTree>
      <p:nvGrpSpPr>
        <p:cNvPr id="1" name=""/>
        <p:cNvGrpSpPr/>
        <p:nvPr/>
      </p:nvGrpSpPr>
      <p:grpSpPr>
        <a:xfrm>
          <a:off x="0" y="0"/>
          <a:ext cx="0" cy="0"/>
          <a:chOff x="0" y="0"/>
          <a:chExt cx="0" cy="0"/>
        </a:xfrm>
      </p:grpSpPr>
      <p:sp>
        <p:nvSpPr>
          <p:cNvPr id="12" name="Suorakulmio 11">
            <a:extLst>
              <a:ext uri="{FF2B5EF4-FFF2-40B4-BE49-F238E27FC236}">
                <a16:creationId xmlns:a16="http://schemas.microsoft.com/office/drawing/2014/main" id="{D4AC29C3-8A80-47D5-91E4-6C20B6814491}"/>
              </a:ext>
            </a:extLst>
          </p:cNvPr>
          <p:cNvSpPr/>
          <p:nvPr userDrawn="1"/>
        </p:nvSpPr>
        <p:spPr>
          <a:xfrm>
            <a:off x="721784" y="1850635"/>
            <a:ext cx="10744200" cy="4325877"/>
          </a:xfrm>
          <a:prstGeom prst="rect">
            <a:avLst/>
          </a:prstGeom>
          <a:solidFill>
            <a:srgbClr val="F0F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7" name="Kaavion paikkamerkki 6">
            <a:extLst>
              <a:ext uri="{FF2B5EF4-FFF2-40B4-BE49-F238E27FC236}">
                <a16:creationId xmlns:a16="http://schemas.microsoft.com/office/drawing/2014/main" id="{A0C033A7-E667-4D21-BE07-ED6BC3824194}"/>
              </a:ext>
            </a:extLst>
          </p:cNvPr>
          <p:cNvSpPr>
            <a:spLocks noGrp="1"/>
          </p:cNvSpPr>
          <p:nvPr>
            <p:ph type="chart" sz="quarter" idx="15"/>
          </p:nvPr>
        </p:nvSpPr>
        <p:spPr>
          <a:xfrm>
            <a:off x="721784" y="1850635"/>
            <a:ext cx="10744200" cy="4325877"/>
          </a:xfrm>
          <a:noFill/>
        </p:spPr>
        <p:txBody>
          <a:bodyPr>
            <a:normAutofit/>
          </a:bodyPr>
          <a:lstStyle>
            <a:lvl1pPr marL="0" indent="0">
              <a:buNone/>
              <a:defRPr sz="2000"/>
            </a:lvl1pPr>
          </a:lstStyle>
          <a:p>
            <a:r>
              <a:rPr lang="fi-FI"/>
              <a:t>Lisää kaavio napsauttamalla kuvaketta</a:t>
            </a:r>
          </a:p>
        </p:txBody>
      </p:sp>
      <p:sp>
        <p:nvSpPr>
          <p:cNvPr id="3" name="Alaotsikko 2"/>
          <p:cNvSpPr>
            <a:spLocks noGrp="1"/>
          </p:cNvSpPr>
          <p:nvPr>
            <p:ph type="subTitle" idx="1" hasCustomPrompt="1"/>
          </p:nvPr>
        </p:nvSpPr>
        <p:spPr>
          <a:xfrm>
            <a:off x="776060" y="5517233"/>
            <a:ext cx="10408505" cy="530295"/>
          </a:xfrm>
        </p:spPr>
        <p:txBody>
          <a:bodyPr anchor="b" anchorCtr="0">
            <a:noAutofit/>
          </a:bodyPr>
          <a:lstStyle>
            <a:lvl1pPr marL="0" indent="0" algn="l">
              <a:buNone/>
              <a:defRPr sz="2000" baseline="0">
                <a:solidFill>
                  <a:schemeClr val="tx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Lisää alaotsikko</a:t>
            </a:r>
          </a:p>
        </p:txBody>
      </p:sp>
      <p:sp>
        <p:nvSpPr>
          <p:cNvPr id="4" name="Päivämäärän paikkamerkki 3"/>
          <p:cNvSpPr>
            <a:spLocks noGrp="1"/>
          </p:cNvSpPr>
          <p:nvPr>
            <p:ph type="dt" sz="half" idx="10"/>
          </p:nvPr>
        </p:nvSpPr>
        <p:spPr/>
        <p:txBody>
          <a:bodyPr/>
          <a:lstStyle/>
          <a:p>
            <a:fld id="{E08F18B9-4EAD-444A-93D0-228EEBD19446}" type="datetime1">
              <a:rPr lang="fi-FI" smtClean="0"/>
              <a:t>19.5.2022</a:t>
            </a:fld>
            <a:endParaRPr lang="fi-FI"/>
          </a:p>
        </p:txBody>
      </p:sp>
      <p:sp>
        <p:nvSpPr>
          <p:cNvPr id="5" name="Alatunnisteen paikkamerkki 4"/>
          <p:cNvSpPr>
            <a:spLocks noGrp="1"/>
          </p:cNvSpPr>
          <p:nvPr>
            <p:ph type="ftr" sz="quarter" idx="11"/>
          </p:nvPr>
        </p:nvSpPr>
        <p:spPr/>
        <p:txBody>
          <a:bodyPr/>
          <a:lstStyle/>
          <a:p>
            <a:r>
              <a:rPr lang="sv-SE"/>
              <a:t>Mielenterveyden edistäminen</a:t>
            </a:r>
            <a:endParaRPr lang="fi-FI"/>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
        <p:nvSpPr>
          <p:cNvPr id="10" name="Otsikko 9">
            <a:extLst>
              <a:ext uri="{FF2B5EF4-FFF2-40B4-BE49-F238E27FC236}">
                <a16:creationId xmlns:a16="http://schemas.microsoft.com/office/drawing/2014/main" id="{F14B111E-6985-4C68-BE96-82FCE44B8AC6}"/>
              </a:ext>
            </a:extLst>
          </p:cNvPr>
          <p:cNvSpPr>
            <a:spLocks noGrp="1"/>
          </p:cNvSpPr>
          <p:nvPr>
            <p:ph type="title"/>
          </p:nvPr>
        </p:nvSpPr>
        <p:spPr/>
        <p:txBody>
          <a:bodyPr/>
          <a:lstStyle/>
          <a:p>
            <a:r>
              <a:rPr lang="fi-FI"/>
              <a:t>Muokkaa ots. perustyyl. napsautt.</a:t>
            </a:r>
          </a:p>
        </p:txBody>
      </p:sp>
    </p:spTree>
    <p:extLst>
      <p:ext uri="{BB962C8B-B14F-4D97-AF65-F5344CB8AC3E}">
        <p14:creationId xmlns:p14="http://schemas.microsoft.com/office/powerpoint/2010/main" val="244605884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Kuva">
    <p:spTree>
      <p:nvGrpSpPr>
        <p:cNvPr id="1" name=""/>
        <p:cNvGrpSpPr/>
        <p:nvPr/>
      </p:nvGrpSpPr>
      <p:grpSpPr>
        <a:xfrm>
          <a:off x="0" y="0"/>
          <a:ext cx="0" cy="0"/>
          <a:chOff x="0" y="0"/>
          <a:chExt cx="0" cy="0"/>
        </a:xfrm>
      </p:grpSpPr>
      <p:sp>
        <p:nvSpPr>
          <p:cNvPr id="8" name="Kuvan paikkamerkki 8"/>
          <p:cNvSpPr>
            <a:spLocks noGrp="1"/>
          </p:cNvSpPr>
          <p:nvPr>
            <p:ph type="pic" sz="quarter" idx="14"/>
          </p:nvPr>
        </p:nvSpPr>
        <p:spPr>
          <a:xfrm>
            <a:off x="721784" y="1268760"/>
            <a:ext cx="10744501" cy="4913194"/>
          </a:xfrm>
          <a:solidFill>
            <a:srgbClr val="EAEAEA"/>
          </a:solidFill>
        </p:spPr>
        <p:txBody>
          <a:bodyPr/>
          <a:lstStyle>
            <a:lvl1pPr marL="0" indent="0">
              <a:buFontTx/>
              <a:buNone/>
              <a:defRPr/>
            </a:lvl1pPr>
          </a:lstStyle>
          <a:p>
            <a:r>
              <a:rPr lang="fi-FI"/>
              <a:t>Lisää kuva napsauttamalla kuvaketta</a:t>
            </a:r>
          </a:p>
        </p:txBody>
      </p:sp>
      <p:sp>
        <p:nvSpPr>
          <p:cNvPr id="3" name="Alaotsikko 2"/>
          <p:cNvSpPr>
            <a:spLocks noGrp="1"/>
          </p:cNvSpPr>
          <p:nvPr>
            <p:ph type="subTitle" idx="1" hasCustomPrompt="1"/>
          </p:nvPr>
        </p:nvSpPr>
        <p:spPr>
          <a:xfrm>
            <a:off x="1017600" y="4725144"/>
            <a:ext cx="8534400" cy="1261999"/>
          </a:xfrm>
        </p:spPr>
        <p:txBody>
          <a:bodyPr anchor="b" anchorCtr="0">
            <a:noAutofit/>
          </a:bodyPr>
          <a:lstStyle>
            <a:lvl1pPr marL="0" indent="0" algn="l">
              <a:buNone/>
              <a:defRPr sz="2400" baseline="0">
                <a:solidFill>
                  <a:srgbClr val="FFFFFF"/>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Lisää alaotsikko</a:t>
            </a:r>
          </a:p>
        </p:txBody>
      </p:sp>
      <p:sp>
        <p:nvSpPr>
          <p:cNvPr id="4" name="Päivämäärän paikkamerkki 3"/>
          <p:cNvSpPr>
            <a:spLocks noGrp="1"/>
          </p:cNvSpPr>
          <p:nvPr>
            <p:ph type="dt" sz="half" idx="10"/>
          </p:nvPr>
        </p:nvSpPr>
        <p:spPr/>
        <p:txBody>
          <a:bodyPr/>
          <a:lstStyle/>
          <a:p>
            <a:fld id="{184960CC-2520-4C0E-A477-A0C357AB188A}" type="datetime1">
              <a:rPr lang="fi-FI" smtClean="0"/>
              <a:t>19.5.2022</a:t>
            </a:fld>
            <a:endParaRPr lang="fi-FI"/>
          </a:p>
        </p:txBody>
      </p:sp>
      <p:sp>
        <p:nvSpPr>
          <p:cNvPr id="5" name="Alatunnisteen paikkamerkki 4"/>
          <p:cNvSpPr>
            <a:spLocks noGrp="1"/>
          </p:cNvSpPr>
          <p:nvPr>
            <p:ph type="ftr" sz="quarter" idx="11"/>
          </p:nvPr>
        </p:nvSpPr>
        <p:spPr/>
        <p:txBody>
          <a:bodyPr/>
          <a:lstStyle/>
          <a:p>
            <a:r>
              <a:rPr lang="sv-SE"/>
              <a:t>Mielenterveyden edistäminen</a:t>
            </a:r>
            <a:endParaRPr lang="fi-FI"/>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
        <p:nvSpPr>
          <p:cNvPr id="10" name="Otsikko 9">
            <a:extLst>
              <a:ext uri="{FF2B5EF4-FFF2-40B4-BE49-F238E27FC236}">
                <a16:creationId xmlns:a16="http://schemas.microsoft.com/office/drawing/2014/main" id="{F14B111E-6985-4C68-BE96-82FCE44B8AC6}"/>
              </a:ext>
            </a:extLst>
          </p:cNvPr>
          <p:cNvSpPr>
            <a:spLocks noGrp="1"/>
          </p:cNvSpPr>
          <p:nvPr>
            <p:ph type="title"/>
          </p:nvPr>
        </p:nvSpPr>
        <p:spPr/>
        <p:txBody>
          <a:bodyPr/>
          <a:lstStyle/>
          <a:p>
            <a:r>
              <a:rPr lang="fi-FI"/>
              <a:t>Muokkaa ots. perustyyl. napsautt.</a:t>
            </a:r>
          </a:p>
        </p:txBody>
      </p:sp>
    </p:spTree>
    <p:extLst>
      <p:ext uri="{BB962C8B-B14F-4D97-AF65-F5344CB8AC3E}">
        <p14:creationId xmlns:p14="http://schemas.microsoft.com/office/powerpoint/2010/main" val="2173320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D132"/>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AB558B7-F678-E446-A115-F0F44316CA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4509" y="6392997"/>
            <a:ext cx="533400" cy="266700"/>
          </a:xfrm>
          <a:prstGeom prst="rect">
            <a:avLst/>
          </a:prstGeom>
        </p:spPr>
      </p:pic>
      <p:sp>
        <p:nvSpPr>
          <p:cNvPr id="8" name="TextBox 7">
            <a:extLst>
              <a:ext uri="{FF2B5EF4-FFF2-40B4-BE49-F238E27FC236}">
                <a16:creationId xmlns:a16="http://schemas.microsoft.com/office/drawing/2014/main" id="{BEB7FE75-A2B8-AA4B-AF0F-A6DBE604606A}"/>
              </a:ext>
            </a:extLst>
          </p:cNvPr>
          <p:cNvSpPr txBox="1"/>
          <p:nvPr userDrawn="1"/>
        </p:nvSpPr>
        <p:spPr>
          <a:xfrm>
            <a:off x="11687902" y="6385674"/>
            <a:ext cx="416416" cy="307777"/>
          </a:xfrm>
          <a:prstGeom prst="rect">
            <a:avLst/>
          </a:prstGeom>
          <a:noFill/>
        </p:spPr>
        <p:txBody>
          <a:bodyPr wrap="square" rtlCol="0">
            <a:spAutoFit/>
          </a:bodyPr>
          <a:lstStyle/>
          <a:p>
            <a:r>
              <a:rPr lang="en-FI" sz="1400" b="1" i="0" dirty="0">
                <a:solidFill>
                  <a:schemeClr val="bg1"/>
                </a:solidFill>
                <a:latin typeface="Georgia" panose="02040502050405020303" pitchFamily="18" charset="0"/>
                <a:cs typeface="Poppins SemiBold" pitchFamily="2" charset="77"/>
              </a:rPr>
              <a:t>.fi</a:t>
            </a:r>
          </a:p>
        </p:txBody>
      </p:sp>
      <p:pic>
        <p:nvPicPr>
          <p:cNvPr id="10" name="Picture 9">
            <a:extLst>
              <a:ext uri="{FF2B5EF4-FFF2-40B4-BE49-F238E27FC236}">
                <a16:creationId xmlns:a16="http://schemas.microsoft.com/office/drawing/2014/main" id="{0ECB5255-7BB4-FB4F-AC63-D5ED0317D143}"/>
              </a:ext>
            </a:extLst>
          </p:cNvPr>
          <p:cNvPicPr>
            <a:picLocks noChangeAspect="1"/>
          </p:cNvPicPr>
          <p:nvPr userDrawn="1"/>
        </p:nvPicPr>
        <p:blipFill>
          <a:blip r:embed="rId4"/>
          <a:srcRect/>
          <a:stretch/>
        </p:blipFill>
        <p:spPr>
          <a:xfrm>
            <a:off x="-4213230" y="762001"/>
            <a:ext cx="8460324" cy="5959474"/>
          </a:xfrm>
          <a:prstGeom prst="rect">
            <a:avLst/>
          </a:prstGeom>
        </p:spPr>
      </p:pic>
      <p:sp>
        <p:nvSpPr>
          <p:cNvPr id="16" name="Title 1">
            <a:extLst>
              <a:ext uri="{FF2B5EF4-FFF2-40B4-BE49-F238E27FC236}">
                <a16:creationId xmlns:a16="http://schemas.microsoft.com/office/drawing/2014/main" id="{73B0FA31-66B5-4946-AB08-CF6A4896C633}"/>
              </a:ext>
            </a:extLst>
          </p:cNvPr>
          <p:cNvSpPr>
            <a:spLocks noGrp="1"/>
          </p:cNvSpPr>
          <p:nvPr>
            <p:ph type="ctrTitle"/>
          </p:nvPr>
        </p:nvSpPr>
        <p:spPr>
          <a:xfrm>
            <a:off x="3447746" y="2462259"/>
            <a:ext cx="8083463" cy="1933482"/>
          </a:xfrm>
          <a:prstGeom prst="rect">
            <a:avLst/>
          </a:prstGeom>
        </p:spPr>
        <p:txBody>
          <a:bodyPr anchor="ctr">
            <a:normAutofit/>
          </a:bodyPr>
          <a:lstStyle>
            <a:lvl1pPr algn="l">
              <a:defRPr sz="5400" b="1" i="0">
                <a:solidFill>
                  <a:schemeClr val="bg1"/>
                </a:solidFill>
                <a:latin typeface="+mn-lt"/>
              </a:defRPr>
            </a:lvl1pPr>
          </a:lstStyle>
          <a:p>
            <a:r>
              <a:rPr lang="en-GB" dirty="0"/>
              <a:t>Click to edit Master title style</a:t>
            </a:r>
            <a:endParaRPr lang="en-FI" dirty="0"/>
          </a:p>
        </p:txBody>
      </p:sp>
      <p:sp>
        <p:nvSpPr>
          <p:cNvPr id="2" name="Slide Number Placeholder 1">
            <a:extLst>
              <a:ext uri="{FF2B5EF4-FFF2-40B4-BE49-F238E27FC236}">
                <a16:creationId xmlns:a16="http://schemas.microsoft.com/office/drawing/2014/main" id="{843A87C4-3623-2844-8CC9-D315A1EC1ED8}"/>
              </a:ext>
            </a:extLst>
          </p:cNvPr>
          <p:cNvSpPr>
            <a:spLocks noGrp="1"/>
          </p:cNvSpPr>
          <p:nvPr>
            <p:ph type="sldNum" sz="quarter" idx="10"/>
          </p:nvPr>
        </p:nvSpPr>
        <p:spPr/>
        <p:txBody>
          <a:bodyPr/>
          <a:lstStyle/>
          <a:p>
            <a:fld id="{7D0A3693-5CB6-4B45-8859-D19B56E87773}" type="slidenum">
              <a:rPr lang="en-FI" smtClean="0"/>
              <a:pPr/>
              <a:t>‹#›</a:t>
            </a:fld>
            <a:endParaRPr lang="en-FI"/>
          </a:p>
        </p:txBody>
      </p:sp>
    </p:spTree>
    <p:extLst>
      <p:ext uri="{BB962C8B-B14F-4D97-AF65-F5344CB8AC3E}">
        <p14:creationId xmlns:p14="http://schemas.microsoft.com/office/powerpoint/2010/main" val="28268655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Kuva B">
    <p:spTree>
      <p:nvGrpSpPr>
        <p:cNvPr id="1" name=""/>
        <p:cNvGrpSpPr/>
        <p:nvPr/>
      </p:nvGrpSpPr>
      <p:grpSpPr>
        <a:xfrm>
          <a:off x="0" y="0"/>
          <a:ext cx="0" cy="0"/>
          <a:chOff x="0" y="0"/>
          <a:chExt cx="0" cy="0"/>
        </a:xfrm>
      </p:grpSpPr>
      <p:sp>
        <p:nvSpPr>
          <p:cNvPr id="8" name="Kuvan paikkamerkki 8"/>
          <p:cNvSpPr>
            <a:spLocks noGrp="1"/>
          </p:cNvSpPr>
          <p:nvPr>
            <p:ph type="pic" sz="quarter" idx="14"/>
          </p:nvPr>
        </p:nvSpPr>
        <p:spPr>
          <a:xfrm>
            <a:off x="721784" y="537030"/>
            <a:ext cx="10744501" cy="5644924"/>
          </a:xfrm>
          <a:solidFill>
            <a:srgbClr val="EAEAEA"/>
          </a:solidFill>
        </p:spPr>
        <p:txBody>
          <a:bodyPr/>
          <a:lstStyle>
            <a:lvl1pPr marL="0" indent="0">
              <a:buFontTx/>
              <a:buNone/>
              <a:defRPr/>
            </a:lvl1pPr>
          </a:lstStyle>
          <a:p>
            <a:r>
              <a:rPr lang="fi-FI"/>
              <a:t>Lisää kuva napsauttamalla kuvaketta</a:t>
            </a:r>
          </a:p>
        </p:txBody>
      </p:sp>
      <p:sp>
        <p:nvSpPr>
          <p:cNvPr id="2" name="Otsikko 1"/>
          <p:cNvSpPr>
            <a:spLocks noGrp="1"/>
          </p:cNvSpPr>
          <p:nvPr>
            <p:ph type="ctrTitle" hasCustomPrompt="1"/>
          </p:nvPr>
        </p:nvSpPr>
        <p:spPr>
          <a:xfrm>
            <a:off x="1017600" y="676800"/>
            <a:ext cx="10166965" cy="2536176"/>
          </a:xfrm>
        </p:spPr>
        <p:txBody>
          <a:bodyPr/>
          <a:lstStyle>
            <a:lvl1pPr>
              <a:defRPr cap="all" baseline="0">
                <a:solidFill>
                  <a:srgbClr val="FFFFFF"/>
                </a:solidFill>
              </a:defRPr>
            </a:lvl1pPr>
          </a:lstStyle>
          <a:p>
            <a:r>
              <a:rPr lang="fi-FI"/>
              <a:t>Lisää otsikko</a:t>
            </a:r>
          </a:p>
        </p:txBody>
      </p:sp>
      <p:sp>
        <p:nvSpPr>
          <p:cNvPr id="3" name="Alaotsikko 2"/>
          <p:cNvSpPr>
            <a:spLocks noGrp="1"/>
          </p:cNvSpPr>
          <p:nvPr>
            <p:ph type="subTitle" idx="1" hasCustomPrompt="1"/>
          </p:nvPr>
        </p:nvSpPr>
        <p:spPr>
          <a:xfrm>
            <a:off x="1017600" y="4725144"/>
            <a:ext cx="8534400" cy="1261999"/>
          </a:xfrm>
        </p:spPr>
        <p:txBody>
          <a:bodyPr anchor="b" anchorCtr="0">
            <a:noAutofit/>
          </a:bodyPr>
          <a:lstStyle>
            <a:lvl1pPr marL="0" indent="0" algn="l">
              <a:buNone/>
              <a:defRPr sz="2400" baseline="0">
                <a:solidFill>
                  <a:srgbClr val="FFFFFF"/>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Lisää alaotsikko</a:t>
            </a:r>
          </a:p>
        </p:txBody>
      </p:sp>
      <p:sp>
        <p:nvSpPr>
          <p:cNvPr id="4" name="Päivämäärän paikkamerkki 3"/>
          <p:cNvSpPr>
            <a:spLocks noGrp="1"/>
          </p:cNvSpPr>
          <p:nvPr>
            <p:ph type="dt" sz="half" idx="10"/>
          </p:nvPr>
        </p:nvSpPr>
        <p:spPr/>
        <p:txBody>
          <a:bodyPr/>
          <a:lstStyle/>
          <a:p>
            <a:fld id="{C45A62C6-3913-45F2-B811-4EE12D52247B}" type="datetime1">
              <a:rPr lang="fi-FI" smtClean="0"/>
              <a:t>19.5.2022</a:t>
            </a:fld>
            <a:endParaRPr lang="fi-FI"/>
          </a:p>
        </p:txBody>
      </p:sp>
      <p:sp>
        <p:nvSpPr>
          <p:cNvPr id="5" name="Alatunnisteen paikkamerkki 4"/>
          <p:cNvSpPr>
            <a:spLocks noGrp="1"/>
          </p:cNvSpPr>
          <p:nvPr>
            <p:ph type="ftr" sz="quarter" idx="11"/>
          </p:nvPr>
        </p:nvSpPr>
        <p:spPr/>
        <p:txBody>
          <a:bodyPr/>
          <a:lstStyle/>
          <a:p>
            <a:r>
              <a:rPr lang="sv-SE"/>
              <a:t>Mielenterveyden edistäminen</a:t>
            </a:r>
            <a:endParaRPr lang="fi-FI"/>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Tree>
    <p:extLst>
      <p:ext uri="{BB962C8B-B14F-4D97-AF65-F5344CB8AC3E}">
        <p14:creationId xmlns:p14="http://schemas.microsoft.com/office/powerpoint/2010/main" val="10981237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isältöluettelo">
    <p:spTree>
      <p:nvGrpSpPr>
        <p:cNvPr id="1" name=""/>
        <p:cNvGrpSpPr/>
        <p:nvPr/>
      </p:nvGrpSpPr>
      <p:grpSpPr>
        <a:xfrm>
          <a:off x="0" y="0"/>
          <a:ext cx="0" cy="0"/>
          <a:chOff x="0" y="0"/>
          <a:chExt cx="0" cy="0"/>
        </a:xfrm>
      </p:grpSpPr>
      <p:sp>
        <p:nvSpPr>
          <p:cNvPr id="3" name="Sisällön paikkamerkki 2"/>
          <p:cNvSpPr>
            <a:spLocks noGrp="1"/>
          </p:cNvSpPr>
          <p:nvPr>
            <p:ph idx="1"/>
          </p:nvPr>
        </p:nvSpPr>
        <p:spPr/>
        <p:txBody>
          <a:bodyPr/>
          <a:lstStyle>
            <a:lvl1pPr marL="355600" indent="-355600">
              <a:buFont typeface="+mj-lt"/>
              <a:buAutoNum type="arabicPeriod"/>
              <a:defRPr/>
            </a:lvl1pPr>
            <a:lvl2pPr marL="623888" indent="-268288">
              <a:buFont typeface="Arial" panose="020B0604020202020204" pitchFamily="34" charset="0"/>
              <a:buChar char="•"/>
              <a:defRPr/>
            </a:lvl2pPr>
            <a:lvl3pPr marL="900113" indent="-276225">
              <a:buFont typeface="Arial" panose="020B0604020202020204" pitchFamily="34" charset="0"/>
              <a:buChar char="•"/>
              <a:defRPr/>
            </a:lvl3pPr>
            <a:lvl4pPr marL="1168400" indent="-268288">
              <a:buFont typeface="Arial" panose="020B0604020202020204" pitchFamily="34" charset="0"/>
              <a:buChar char="•"/>
              <a:defRPr/>
            </a:lvl4pPr>
            <a:lvl5pPr marL="1436688" indent="-268288">
              <a:buFont typeface="Arial" panose="020B0604020202020204" pitchFamily="34" charset="0"/>
              <a:buChar char="•"/>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58ECE4BC-3C3E-4919-85D2-AB231DA8DB17}" type="datetime1">
              <a:rPr lang="fi-FI" smtClean="0"/>
              <a:t>19.5.2022</a:t>
            </a:fld>
            <a:endParaRPr lang="fi-FI"/>
          </a:p>
        </p:txBody>
      </p:sp>
      <p:sp>
        <p:nvSpPr>
          <p:cNvPr id="5" name="Alatunnisteen paikkamerkki 4"/>
          <p:cNvSpPr>
            <a:spLocks noGrp="1"/>
          </p:cNvSpPr>
          <p:nvPr>
            <p:ph type="ftr" sz="quarter" idx="11"/>
          </p:nvPr>
        </p:nvSpPr>
        <p:spPr/>
        <p:txBody>
          <a:bodyPr/>
          <a:lstStyle/>
          <a:p>
            <a:r>
              <a:rPr lang="sv-SE"/>
              <a:t>Mielenterveyden edistäminen</a:t>
            </a:r>
            <a:endParaRPr lang="fi-FI"/>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
        <p:nvSpPr>
          <p:cNvPr id="7" name="Otsikko 6">
            <a:extLst>
              <a:ext uri="{FF2B5EF4-FFF2-40B4-BE49-F238E27FC236}">
                <a16:creationId xmlns:a16="http://schemas.microsoft.com/office/drawing/2014/main" id="{74A1EC1A-95D7-481C-9215-73D8F4277A0C}"/>
              </a:ext>
            </a:extLst>
          </p:cNvPr>
          <p:cNvSpPr>
            <a:spLocks noGrp="1"/>
          </p:cNvSpPr>
          <p:nvPr>
            <p:ph type="title"/>
          </p:nvPr>
        </p:nvSpPr>
        <p:spPr/>
        <p:txBody>
          <a:bodyPr/>
          <a:lstStyle/>
          <a:p>
            <a:r>
              <a:rPr lang="fi-FI"/>
              <a:t>Muokkaa ots. perustyyl. napsautt.</a:t>
            </a:r>
          </a:p>
        </p:txBody>
      </p:sp>
    </p:spTree>
    <p:extLst>
      <p:ext uri="{BB962C8B-B14F-4D97-AF65-F5344CB8AC3E}">
        <p14:creationId xmlns:p14="http://schemas.microsoft.com/office/powerpoint/2010/main" val="57568883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logan">
    <p:spTree>
      <p:nvGrpSpPr>
        <p:cNvPr id="1" name=""/>
        <p:cNvGrpSpPr/>
        <p:nvPr/>
      </p:nvGrpSpPr>
      <p:grpSpPr>
        <a:xfrm>
          <a:off x="0" y="0"/>
          <a:ext cx="0" cy="0"/>
          <a:chOff x="0" y="0"/>
          <a:chExt cx="0" cy="0"/>
        </a:xfrm>
      </p:grpSpPr>
      <p:sp>
        <p:nvSpPr>
          <p:cNvPr id="3" name="Päivämäärän paikkamerkki 2"/>
          <p:cNvSpPr>
            <a:spLocks noGrp="1"/>
          </p:cNvSpPr>
          <p:nvPr>
            <p:ph type="dt" sz="half" idx="10"/>
          </p:nvPr>
        </p:nvSpPr>
        <p:spPr/>
        <p:txBody>
          <a:bodyPr/>
          <a:lstStyle/>
          <a:p>
            <a:fld id="{617FC586-BE16-4AF6-8D87-80487C53C0BC}" type="datetime1">
              <a:rPr lang="fi-FI" smtClean="0"/>
              <a:t>19.5.2022</a:t>
            </a:fld>
            <a:endParaRPr lang="fi-FI"/>
          </a:p>
        </p:txBody>
      </p:sp>
      <p:sp>
        <p:nvSpPr>
          <p:cNvPr id="4" name="Alatunnisteen paikkamerkki 3"/>
          <p:cNvSpPr>
            <a:spLocks noGrp="1"/>
          </p:cNvSpPr>
          <p:nvPr>
            <p:ph type="ftr" sz="quarter" idx="11"/>
          </p:nvPr>
        </p:nvSpPr>
        <p:spPr/>
        <p:txBody>
          <a:bodyPr/>
          <a:lstStyle/>
          <a:p>
            <a:r>
              <a:rPr lang="sv-SE"/>
              <a:t>Mielenterveyden edistäminen</a:t>
            </a:r>
            <a:endParaRPr lang="fi-FI"/>
          </a:p>
        </p:txBody>
      </p:sp>
      <p:sp>
        <p:nvSpPr>
          <p:cNvPr id="5" name="Dian numeron paikkamerkki 4"/>
          <p:cNvSpPr>
            <a:spLocks noGrp="1"/>
          </p:cNvSpPr>
          <p:nvPr>
            <p:ph type="sldNum" sz="quarter" idx="12"/>
          </p:nvPr>
        </p:nvSpPr>
        <p:spPr/>
        <p:txBody>
          <a:bodyPr/>
          <a:lstStyle/>
          <a:p>
            <a:fld id="{29F13F21-89A0-4E12-8E58-753F65C13159}" type="slidenum">
              <a:rPr lang="fi-FI" smtClean="0"/>
              <a:t>‹#›</a:t>
            </a:fld>
            <a:endParaRPr lang="fi-FI"/>
          </a:p>
        </p:txBody>
      </p:sp>
      <p:sp>
        <p:nvSpPr>
          <p:cNvPr id="7" name="Tekstin paikkamerkki 6">
            <a:extLst>
              <a:ext uri="{FF2B5EF4-FFF2-40B4-BE49-F238E27FC236}">
                <a16:creationId xmlns:a16="http://schemas.microsoft.com/office/drawing/2014/main" id="{A994D516-6B57-40DB-8F42-AEB66E822056}"/>
              </a:ext>
            </a:extLst>
          </p:cNvPr>
          <p:cNvSpPr>
            <a:spLocks noGrp="1"/>
          </p:cNvSpPr>
          <p:nvPr>
            <p:ph type="body" sz="quarter" idx="13"/>
          </p:nvPr>
        </p:nvSpPr>
        <p:spPr>
          <a:xfrm>
            <a:off x="1295400" y="1777043"/>
            <a:ext cx="9601200" cy="3164846"/>
          </a:xfrm>
        </p:spPr>
        <p:txBody>
          <a:bodyPr anchor="ctr" anchorCtr="0">
            <a:noAutofit/>
          </a:bodyPr>
          <a:lstStyle>
            <a:lvl1pPr marL="0" indent="0" algn="ctr">
              <a:lnSpc>
                <a:spcPct val="100000"/>
              </a:lnSpc>
              <a:buNone/>
              <a:defRPr sz="3000"/>
            </a:lvl1pPr>
            <a:lvl2pPr marL="269875" indent="0">
              <a:buNone/>
              <a:defRPr/>
            </a:lvl2pPr>
          </a:lstStyle>
          <a:p>
            <a:pPr lvl="0"/>
            <a:r>
              <a:rPr lang="fi-FI"/>
              <a:t>Muokkaa tekstin perustyylejä napsauttamalla</a:t>
            </a:r>
          </a:p>
        </p:txBody>
      </p:sp>
    </p:spTree>
    <p:extLst>
      <p:ext uri="{BB962C8B-B14F-4D97-AF65-F5344CB8AC3E}">
        <p14:creationId xmlns:p14="http://schemas.microsoft.com/office/powerpoint/2010/main" val="29858086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a:t>Lisää otsikko</a:t>
            </a:r>
          </a:p>
        </p:txBody>
      </p:sp>
      <p:sp>
        <p:nvSpPr>
          <p:cNvPr id="3" name="Päivämäärän paikkamerkki 2"/>
          <p:cNvSpPr>
            <a:spLocks noGrp="1"/>
          </p:cNvSpPr>
          <p:nvPr>
            <p:ph type="dt" sz="half" idx="10"/>
          </p:nvPr>
        </p:nvSpPr>
        <p:spPr/>
        <p:txBody>
          <a:bodyPr/>
          <a:lstStyle/>
          <a:p>
            <a:fld id="{ED14B913-296F-4AE2-8E89-7E36D93689F1}" type="datetime1">
              <a:rPr lang="fi-FI" smtClean="0"/>
              <a:t>19.5.2022</a:t>
            </a:fld>
            <a:endParaRPr lang="fi-FI"/>
          </a:p>
        </p:txBody>
      </p:sp>
      <p:sp>
        <p:nvSpPr>
          <p:cNvPr id="4" name="Alatunnisteen paikkamerkki 3"/>
          <p:cNvSpPr>
            <a:spLocks noGrp="1"/>
          </p:cNvSpPr>
          <p:nvPr>
            <p:ph type="ftr" sz="quarter" idx="11"/>
          </p:nvPr>
        </p:nvSpPr>
        <p:spPr/>
        <p:txBody>
          <a:bodyPr/>
          <a:lstStyle/>
          <a:p>
            <a:r>
              <a:rPr lang="sv-SE"/>
              <a:t>Mielenterveyden edistäminen</a:t>
            </a:r>
            <a:endParaRPr lang="fi-FI"/>
          </a:p>
        </p:txBody>
      </p:sp>
      <p:sp>
        <p:nvSpPr>
          <p:cNvPr id="5" name="Dian numeron paikkamerkki 4"/>
          <p:cNvSpPr>
            <a:spLocks noGrp="1"/>
          </p:cNvSpPr>
          <p:nvPr>
            <p:ph type="sldNum" sz="quarter" idx="12"/>
          </p:nvPr>
        </p:nvSpPr>
        <p:spPr/>
        <p:txBody>
          <a:bodyPr/>
          <a:lstStyle/>
          <a:p>
            <a:fld id="{29F13F21-89A0-4E12-8E58-753F65C13159}" type="slidenum">
              <a:rPr lang="fi-FI" smtClean="0"/>
              <a:t>‹#›</a:t>
            </a:fld>
            <a:endParaRPr lang="fi-FI"/>
          </a:p>
        </p:txBody>
      </p:sp>
    </p:spTree>
    <p:extLst>
      <p:ext uri="{BB962C8B-B14F-4D97-AF65-F5344CB8AC3E}">
        <p14:creationId xmlns:p14="http://schemas.microsoft.com/office/powerpoint/2010/main" val="381299620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Only" preserve="1">
  <p:cSld name="Vain otsikko väripohjalla">
    <p:spTree>
      <p:nvGrpSpPr>
        <p:cNvPr id="1" name=""/>
        <p:cNvGrpSpPr/>
        <p:nvPr/>
      </p:nvGrpSpPr>
      <p:grpSpPr>
        <a:xfrm>
          <a:off x="0" y="0"/>
          <a:ext cx="0" cy="0"/>
          <a:chOff x="0" y="0"/>
          <a:chExt cx="0" cy="0"/>
        </a:xfrm>
      </p:grpSpPr>
      <p:sp>
        <p:nvSpPr>
          <p:cNvPr id="6" name="Suorakulmio 5"/>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2" name="Otsikko 1"/>
          <p:cNvSpPr>
            <a:spLocks noGrp="1"/>
          </p:cNvSpPr>
          <p:nvPr>
            <p:ph type="title" hasCustomPrompt="1"/>
          </p:nvPr>
        </p:nvSpPr>
        <p:spPr/>
        <p:txBody>
          <a:bodyPr/>
          <a:lstStyle>
            <a:lvl1pPr>
              <a:defRPr cap="none" baseline="0">
                <a:solidFill>
                  <a:srgbClr val="FFFFFF"/>
                </a:solidFill>
              </a:defRPr>
            </a:lvl1pPr>
          </a:lstStyle>
          <a:p>
            <a:r>
              <a:rPr lang="fi-FI"/>
              <a:t>Lisää otsikko</a:t>
            </a:r>
          </a:p>
        </p:txBody>
      </p:sp>
    </p:spTree>
    <p:extLst>
      <p:ext uri="{BB962C8B-B14F-4D97-AF65-F5344CB8AC3E}">
        <p14:creationId xmlns:p14="http://schemas.microsoft.com/office/powerpoint/2010/main" val="279689124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Vain otsikko kuvalla">
    <p:spTree>
      <p:nvGrpSpPr>
        <p:cNvPr id="1" name=""/>
        <p:cNvGrpSpPr/>
        <p:nvPr/>
      </p:nvGrpSpPr>
      <p:grpSpPr>
        <a:xfrm>
          <a:off x="0" y="0"/>
          <a:ext cx="0" cy="0"/>
          <a:chOff x="0" y="0"/>
          <a:chExt cx="0" cy="0"/>
        </a:xfrm>
      </p:grpSpPr>
      <p:sp>
        <p:nvSpPr>
          <p:cNvPr id="4" name="Kuvan paikkamerkki 3"/>
          <p:cNvSpPr>
            <a:spLocks noGrp="1"/>
          </p:cNvSpPr>
          <p:nvPr>
            <p:ph type="pic" sz="quarter" idx="10"/>
          </p:nvPr>
        </p:nvSpPr>
        <p:spPr>
          <a:xfrm>
            <a:off x="0" y="0"/>
            <a:ext cx="12192000" cy="6858000"/>
          </a:xfrm>
          <a:solidFill>
            <a:schemeClr val="bg1">
              <a:lumMod val="85000"/>
            </a:schemeClr>
          </a:solidFill>
        </p:spPr>
        <p:txBody>
          <a:bodyPr/>
          <a:lstStyle>
            <a:lvl1pPr marL="0" indent="0">
              <a:buFontTx/>
              <a:buNone/>
              <a:defRPr/>
            </a:lvl1pPr>
          </a:lstStyle>
          <a:p>
            <a:r>
              <a:rPr lang="fi-FI"/>
              <a:t>Lisää kuva napsauttamalla kuvaketta</a:t>
            </a:r>
          </a:p>
        </p:txBody>
      </p:sp>
      <p:sp>
        <p:nvSpPr>
          <p:cNvPr id="2" name="Otsikko 1"/>
          <p:cNvSpPr>
            <a:spLocks noGrp="1"/>
          </p:cNvSpPr>
          <p:nvPr>
            <p:ph type="title" hasCustomPrompt="1"/>
          </p:nvPr>
        </p:nvSpPr>
        <p:spPr/>
        <p:txBody>
          <a:bodyPr/>
          <a:lstStyle>
            <a:lvl1pPr>
              <a:defRPr cap="all" baseline="0">
                <a:solidFill>
                  <a:srgbClr val="FFFFFF"/>
                </a:solidFill>
              </a:defRPr>
            </a:lvl1pPr>
          </a:lstStyle>
          <a:p>
            <a:r>
              <a:rPr lang="fi-FI"/>
              <a:t>Lisää otsikko</a:t>
            </a:r>
          </a:p>
        </p:txBody>
      </p:sp>
    </p:spTree>
    <p:extLst>
      <p:ext uri="{BB962C8B-B14F-4D97-AF65-F5344CB8AC3E}">
        <p14:creationId xmlns:p14="http://schemas.microsoft.com/office/powerpoint/2010/main" val="22986666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C55FEC38-77DB-4911-A9FE-B33A35FA0DCA}" type="datetime1">
              <a:rPr lang="fi-FI" smtClean="0"/>
              <a:t>19.5.2022</a:t>
            </a:fld>
            <a:endParaRPr lang="fi-FI"/>
          </a:p>
        </p:txBody>
      </p:sp>
      <p:sp>
        <p:nvSpPr>
          <p:cNvPr id="3" name="Alatunnisteen paikkamerkki 2"/>
          <p:cNvSpPr>
            <a:spLocks noGrp="1"/>
          </p:cNvSpPr>
          <p:nvPr>
            <p:ph type="ftr" sz="quarter" idx="11"/>
          </p:nvPr>
        </p:nvSpPr>
        <p:spPr/>
        <p:txBody>
          <a:bodyPr/>
          <a:lstStyle/>
          <a:p>
            <a:r>
              <a:rPr lang="sv-SE"/>
              <a:t>Mielenterveyden edistäminen</a:t>
            </a:r>
            <a:endParaRPr lang="fi-FI"/>
          </a:p>
        </p:txBody>
      </p:sp>
      <p:sp>
        <p:nvSpPr>
          <p:cNvPr id="4" name="Dian numeron paikkamerkki 3"/>
          <p:cNvSpPr>
            <a:spLocks noGrp="1"/>
          </p:cNvSpPr>
          <p:nvPr>
            <p:ph type="sldNum" sz="quarter" idx="12"/>
          </p:nvPr>
        </p:nvSpPr>
        <p:spPr/>
        <p:txBody>
          <a:bodyPr/>
          <a:lstStyle/>
          <a:p>
            <a:fld id="{29F13F21-89A0-4E12-8E58-753F65C13159}" type="slidenum">
              <a:rPr lang="fi-FI" smtClean="0"/>
              <a:t>‹#›</a:t>
            </a:fld>
            <a:endParaRPr lang="fi-FI"/>
          </a:p>
        </p:txBody>
      </p:sp>
    </p:spTree>
    <p:extLst>
      <p:ext uri="{BB962C8B-B14F-4D97-AF65-F5344CB8AC3E}">
        <p14:creationId xmlns:p14="http://schemas.microsoft.com/office/powerpoint/2010/main" val="22918747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Piste">
    <p:spTree>
      <p:nvGrpSpPr>
        <p:cNvPr id="1" name=""/>
        <p:cNvGrpSpPr/>
        <p:nvPr/>
      </p:nvGrpSpPr>
      <p:grpSpPr>
        <a:xfrm>
          <a:off x="0" y="0"/>
          <a:ext cx="0" cy="0"/>
          <a:chOff x="0" y="0"/>
          <a:chExt cx="0" cy="0"/>
        </a:xfrm>
      </p:grpSpPr>
      <p:sp>
        <p:nvSpPr>
          <p:cNvPr id="3" name="Ellipsi 2"/>
          <p:cNvSpPr/>
          <p:nvPr userDrawn="1"/>
        </p:nvSpPr>
        <p:spPr bwMode="black">
          <a:xfrm>
            <a:off x="3048000" y="1059543"/>
            <a:ext cx="6096000" cy="4572000"/>
          </a:xfrm>
          <a:prstGeom prst="ellipse">
            <a:avLst/>
          </a:prstGeom>
          <a:solidFill>
            <a:srgbClr val="00F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5" name="Tekstin paikkamerkki 6">
            <a:extLst>
              <a:ext uri="{FF2B5EF4-FFF2-40B4-BE49-F238E27FC236}">
                <a16:creationId xmlns:a16="http://schemas.microsoft.com/office/drawing/2014/main" id="{02A6AA36-B086-4AFB-B055-926FC43DEE5A}"/>
              </a:ext>
            </a:extLst>
          </p:cNvPr>
          <p:cNvSpPr>
            <a:spLocks noGrp="1"/>
          </p:cNvSpPr>
          <p:nvPr>
            <p:ph type="body" sz="quarter" idx="13"/>
          </p:nvPr>
        </p:nvSpPr>
        <p:spPr>
          <a:xfrm>
            <a:off x="667109" y="5891841"/>
            <a:ext cx="10892287" cy="637308"/>
          </a:xfrm>
        </p:spPr>
        <p:txBody>
          <a:bodyPr anchor="ctr" anchorCtr="0">
            <a:noAutofit/>
          </a:bodyPr>
          <a:lstStyle>
            <a:lvl1pPr marL="0" indent="0" algn="ctr">
              <a:lnSpc>
                <a:spcPct val="100000"/>
              </a:lnSpc>
              <a:buNone/>
              <a:defRPr sz="2400"/>
            </a:lvl1pPr>
            <a:lvl2pPr marL="269875" indent="0">
              <a:buNone/>
              <a:defRPr/>
            </a:lvl2pPr>
          </a:lstStyle>
          <a:p>
            <a:pPr lvl="0"/>
            <a:r>
              <a:rPr lang="fi-FI"/>
              <a:t>Muokkaa tekstin perustyylejä napsauttamalla</a:t>
            </a:r>
          </a:p>
        </p:txBody>
      </p:sp>
    </p:spTree>
    <p:extLst>
      <p:ext uri="{BB962C8B-B14F-4D97-AF65-F5344CB8AC3E}">
        <p14:creationId xmlns:p14="http://schemas.microsoft.com/office/powerpoint/2010/main" val="266677026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blank" preserve="1">
  <p:cSld name="Logo suomi">
    <p:spTree>
      <p:nvGrpSpPr>
        <p:cNvPr id="1" name=""/>
        <p:cNvGrpSpPr/>
        <p:nvPr/>
      </p:nvGrpSpPr>
      <p:grpSpPr>
        <a:xfrm>
          <a:off x="0" y="0"/>
          <a:ext cx="0" cy="0"/>
          <a:chOff x="0" y="0"/>
          <a:chExt cx="0" cy="0"/>
        </a:xfrm>
      </p:grpSpPr>
      <p:sp>
        <p:nvSpPr>
          <p:cNvPr id="4" name="Freeform 6"/>
          <p:cNvSpPr>
            <a:spLocks/>
          </p:cNvSpPr>
          <p:nvPr userDrawn="1"/>
        </p:nvSpPr>
        <p:spPr bwMode="black">
          <a:xfrm>
            <a:off x="9267372" y="1723118"/>
            <a:ext cx="768349" cy="2463800"/>
          </a:xfrm>
          <a:custGeom>
            <a:avLst/>
            <a:gdLst>
              <a:gd name="T0" fmla="*/ 1059 w 2119"/>
              <a:gd name="T1" fmla="*/ 9052 h 9052"/>
              <a:gd name="T2" fmla="*/ 0 w 2119"/>
              <a:gd name="T3" fmla="*/ 7992 h 9052"/>
              <a:gd name="T4" fmla="*/ 0 w 2119"/>
              <a:gd name="T5" fmla="*/ 1060 h 9052"/>
              <a:gd name="T6" fmla="*/ 1059 w 2119"/>
              <a:gd name="T7" fmla="*/ 0 h 9052"/>
              <a:gd name="T8" fmla="*/ 2119 w 2119"/>
              <a:gd name="T9" fmla="*/ 1060 h 9052"/>
              <a:gd name="T10" fmla="*/ 2119 w 2119"/>
              <a:gd name="T11" fmla="*/ 7992 h 9052"/>
              <a:gd name="T12" fmla="*/ 1059 w 2119"/>
              <a:gd name="T13" fmla="*/ 9052 h 9052"/>
            </a:gdLst>
            <a:ahLst/>
            <a:cxnLst>
              <a:cxn ang="0">
                <a:pos x="T0" y="T1"/>
              </a:cxn>
              <a:cxn ang="0">
                <a:pos x="T2" y="T3"/>
              </a:cxn>
              <a:cxn ang="0">
                <a:pos x="T4" y="T5"/>
              </a:cxn>
              <a:cxn ang="0">
                <a:pos x="T6" y="T7"/>
              </a:cxn>
              <a:cxn ang="0">
                <a:pos x="T8" y="T9"/>
              </a:cxn>
              <a:cxn ang="0">
                <a:pos x="T10" y="T11"/>
              </a:cxn>
              <a:cxn ang="0">
                <a:pos x="T12" y="T13"/>
              </a:cxn>
            </a:cxnLst>
            <a:rect l="0" t="0" r="r" b="b"/>
            <a:pathLst>
              <a:path w="2119" h="9052">
                <a:moveTo>
                  <a:pt x="1059" y="9052"/>
                </a:moveTo>
                <a:cubicBezTo>
                  <a:pt x="474" y="9052"/>
                  <a:pt x="0" y="8577"/>
                  <a:pt x="0" y="7992"/>
                </a:cubicBezTo>
                <a:lnTo>
                  <a:pt x="0" y="1060"/>
                </a:lnTo>
                <a:cubicBezTo>
                  <a:pt x="0" y="475"/>
                  <a:pt x="474" y="0"/>
                  <a:pt x="1059" y="0"/>
                </a:cubicBezTo>
                <a:cubicBezTo>
                  <a:pt x="1644" y="0"/>
                  <a:pt x="2119" y="475"/>
                  <a:pt x="2119" y="1060"/>
                </a:cubicBezTo>
                <a:lnTo>
                  <a:pt x="2119" y="7992"/>
                </a:lnTo>
                <a:cubicBezTo>
                  <a:pt x="2119" y="8577"/>
                  <a:pt x="1644" y="9052"/>
                  <a:pt x="1059" y="9052"/>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5" name="Freeform 7"/>
          <p:cNvSpPr>
            <a:spLocks/>
          </p:cNvSpPr>
          <p:nvPr userDrawn="1"/>
        </p:nvSpPr>
        <p:spPr bwMode="black">
          <a:xfrm>
            <a:off x="6414105" y="2427968"/>
            <a:ext cx="2370667" cy="1779588"/>
          </a:xfrm>
          <a:custGeom>
            <a:avLst/>
            <a:gdLst>
              <a:gd name="T0" fmla="*/ 6536 w 6536"/>
              <a:gd name="T1" fmla="*/ 3194 h 6537"/>
              <a:gd name="T2" fmla="*/ 3269 w 6536"/>
              <a:gd name="T3" fmla="*/ 0 h 6537"/>
              <a:gd name="T4" fmla="*/ 0 w 6536"/>
              <a:gd name="T5" fmla="*/ 3269 h 6537"/>
              <a:gd name="T6" fmla="*/ 3269 w 6536"/>
              <a:gd name="T7" fmla="*/ 6537 h 6537"/>
              <a:gd name="T8" fmla="*/ 3901 w 6536"/>
              <a:gd name="T9" fmla="*/ 6421 h 6537"/>
              <a:gd name="T10" fmla="*/ 4401 w 6536"/>
              <a:gd name="T11" fmla="*/ 5650 h 6537"/>
              <a:gd name="T12" fmla="*/ 3921 w 6536"/>
              <a:gd name="T13" fmla="*/ 4902 h 6537"/>
              <a:gd name="T14" fmla="*/ 3167 w 6536"/>
              <a:gd name="T15" fmla="*/ 4788 h 6537"/>
              <a:gd name="T16" fmla="*/ 1829 w 6536"/>
              <a:gd name="T17" fmla="*/ 3242 h 6537"/>
              <a:gd name="T18" fmla="*/ 3269 w 6536"/>
              <a:gd name="T19" fmla="*/ 1663 h 6537"/>
              <a:gd name="T20" fmla="*/ 4619 w 6536"/>
              <a:gd name="T21" fmla="*/ 2594 h 6537"/>
              <a:gd name="T22" fmla="*/ 3945 w 6536"/>
              <a:gd name="T23" fmla="*/ 2594 h 6537"/>
              <a:gd name="T24" fmla="*/ 3184 w 6536"/>
              <a:gd name="T25" fmla="*/ 3356 h 6537"/>
              <a:gd name="T26" fmla="*/ 3945 w 6536"/>
              <a:gd name="T27" fmla="*/ 4117 h 6537"/>
              <a:gd name="T28" fmla="*/ 5776 w 6536"/>
              <a:gd name="T29" fmla="*/ 4117 h 6537"/>
              <a:gd name="T30" fmla="*/ 6535 w 6536"/>
              <a:gd name="T31" fmla="*/ 3367 h 6537"/>
              <a:gd name="T32" fmla="*/ 6536 w 6536"/>
              <a:gd name="T33" fmla="*/ 3367 h 6537"/>
              <a:gd name="T34" fmla="*/ 6536 w 6536"/>
              <a:gd name="T35" fmla="*/ 3194 h 6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6" h="6537">
                <a:moveTo>
                  <a:pt x="6536" y="3194"/>
                </a:moveTo>
                <a:cubicBezTo>
                  <a:pt x="6536" y="1371"/>
                  <a:pt x="5138" y="0"/>
                  <a:pt x="3269" y="0"/>
                </a:cubicBezTo>
                <a:cubicBezTo>
                  <a:pt x="1463" y="0"/>
                  <a:pt x="0" y="1399"/>
                  <a:pt x="0" y="3269"/>
                </a:cubicBezTo>
                <a:cubicBezTo>
                  <a:pt x="0" y="5074"/>
                  <a:pt x="1367" y="6537"/>
                  <a:pt x="3269" y="6537"/>
                </a:cubicBezTo>
                <a:cubicBezTo>
                  <a:pt x="3516" y="6537"/>
                  <a:pt x="3746" y="6491"/>
                  <a:pt x="3901" y="6421"/>
                </a:cubicBezTo>
                <a:cubicBezTo>
                  <a:pt x="4192" y="6288"/>
                  <a:pt x="4401" y="6017"/>
                  <a:pt x="4401" y="5650"/>
                </a:cubicBezTo>
                <a:cubicBezTo>
                  <a:pt x="4401" y="5328"/>
                  <a:pt x="4246" y="5037"/>
                  <a:pt x="3921" y="4902"/>
                </a:cubicBezTo>
                <a:cubicBezTo>
                  <a:pt x="3717" y="4818"/>
                  <a:pt x="3427" y="4814"/>
                  <a:pt x="3167" y="4788"/>
                </a:cubicBezTo>
                <a:cubicBezTo>
                  <a:pt x="2393" y="4709"/>
                  <a:pt x="1829" y="4112"/>
                  <a:pt x="1829" y="3242"/>
                </a:cubicBezTo>
                <a:cubicBezTo>
                  <a:pt x="1829" y="2290"/>
                  <a:pt x="2528" y="1697"/>
                  <a:pt x="3269" y="1663"/>
                </a:cubicBezTo>
                <a:cubicBezTo>
                  <a:pt x="4176" y="1621"/>
                  <a:pt x="4619" y="2239"/>
                  <a:pt x="4619" y="2594"/>
                </a:cubicBezTo>
                <a:lnTo>
                  <a:pt x="3945" y="2594"/>
                </a:lnTo>
                <a:cubicBezTo>
                  <a:pt x="3525" y="2594"/>
                  <a:pt x="3184" y="2935"/>
                  <a:pt x="3184" y="3356"/>
                </a:cubicBezTo>
                <a:cubicBezTo>
                  <a:pt x="3184" y="3776"/>
                  <a:pt x="3525" y="4117"/>
                  <a:pt x="3945" y="4117"/>
                </a:cubicBezTo>
                <a:lnTo>
                  <a:pt x="5776" y="4117"/>
                </a:lnTo>
                <a:cubicBezTo>
                  <a:pt x="6193" y="4117"/>
                  <a:pt x="6529" y="3782"/>
                  <a:pt x="6535" y="3367"/>
                </a:cubicBezTo>
                <a:lnTo>
                  <a:pt x="6536" y="3367"/>
                </a:lnTo>
                <a:lnTo>
                  <a:pt x="6536" y="3194"/>
                </a:ln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6" name="Freeform 8"/>
          <p:cNvSpPr>
            <a:spLocks/>
          </p:cNvSpPr>
          <p:nvPr userDrawn="1"/>
        </p:nvSpPr>
        <p:spPr bwMode="black">
          <a:xfrm>
            <a:off x="5131406" y="2445431"/>
            <a:ext cx="768349" cy="1741488"/>
          </a:xfrm>
          <a:custGeom>
            <a:avLst/>
            <a:gdLst>
              <a:gd name="T0" fmla="*/ 1059 w 2119"/>
              <a:gd name="T1" fmla="*/ 0 h 6394"/>
              <a:gd name="T2" fmla="*/ 2119 w 2119"/>
              <a:gd name="T3" fmla="*/ 1060 h 6394"/>
              <a:gd name="T4" fmla="*/ 2119 w 2119"/>
              <a:gd name="T5" fmla="*/ 5334 h 6394"/>
              <a:gd name="T6" fmla="*/ 1059 w 2119"/>
              <a:gd name="T7" fmla="*/ 6394 h 6394"/>
              <a:gd name="T8" fmla="*/ 0 w 2119"/>
              <a:gd name="T9" fmla="*/ 5334 h 6394"/>
              <a:gd name="T10" fmla="*/ 0 w 2119"/>
              <a:gd name="T11" fmla="*/ 1060 h 6394"/>
              <a:gd name="T12" fmla="*/ 1059 w 2119"/>
              <a:gd name="T13" fmla="*/ 0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0"/>
                </a:moveTo>
                <a:cubicBezTo>
                  <a:pt x="1645" y="0"/>
                  <a:pt x="2119" y="475"/>
                  <a:pt x="2119" y="1060"/>
                </a:cubicBezTo>
                <a:lnTo>
                  <a:pt x="2119" y="5334"/>
                </a:lnTo>
                <a:cubicBezTo>
                  <a:pt x="2119" y="5919"/>
                  <a:pt x="1645" y="6394"/>
                  <a:pt x="1059" y="6394"/>
                </a:cubicBezTo>
                <a:cubicBezTo>
                  <a:pt x="474" y="6394"/>
                  <a:pt x="0" y="5919"/>
                  <a:pt x="0" y="5334"/>
                </a:cubicBezTo>
                <a:lnTo>
                  <a:pt x="0" y="1060"/>
                </a:lnTo>
                <a:cubicBezTo>
                  <a:pt x="0" y="475"/>
                  <a:pt x="474" y="0"/>
                  <a:pt x="1059" y="0"/>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4" name="Oval 9"/>
          <p:cNvSpPr>
            <a:spLocks noChangeArrowheads="1"/>
          </p:cNvSpPr>
          <p:nvPr userDrawn="1"/>
        </p:nvSpPr>
        <p:spPr bwMode="black">
          <a:xfrm>
            <a:off x="5093306" y="1629457"/>
            <a:ext cx="844549" cy="633413"/>
          </a:xfrm>
          <a:prstGeom prst="ellipse">
            <a:avLst/>
          </a:pr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6" name="Freeform 10"/>
          <p:cNvSpPr>
            <a:spLocks/>
          </p:cNvSpPr>
          <p:nvPr userDrawn="1"/>
        </p:nvSpPr>
        <p:spPr bwMode="black">
          <a:xfrm>
            <a:off x="10626272" y="2445431"/>
            <a:ext cx="768349" cy="1741488"/>
          </a:xfrm>
          <a:custGeom>
            <a:avLst/>
            <a:gdLst>
              <a:gd name="T0" fmla="*/ 1059 w 2119"/>
              <a:gd name="T1" fmla="*/ 6394 h 6394"/>
              <a:gd name="T2" fmla="*/ 0 w 2119"/>
              <a:gd name="T3" fmla="*/ 5334 h 6394"/>
              <a:gd name="T4" fmla="*/ 0 w 2119"/>
              <a:gd name="T5" fmla="*/ 1060 h 6394"/>
              <a:gd name="T6" fmla="*/ 1059 w 2119"/>
              <a:gd name="T7" fmla="*/ 0 h 6394"/>
              <a:gd name="T8" fmla="*/ 2119 w 2119"/>
              <a:gd name="T9" fmla="*/ 1060 h 6394"/>
              <a:gd name="T10" fmla="*/ 2119 w 2119"/>
              <a:gd name="T11" fmla="*/ 5334 h 6394"/>
              <a:gd name="T12" fmla="*/ 1059 w 2119"/>
              <a:gd name="T13" fmla="*/ 6394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6394"/>
                </a:moveTo>
                <a:cubicBezTo>
                  <a:pt x="474" y="6394"/>
                  <a:pt x="0" y="5919"/>
                  <a:pt x="0" y="5334"/>
                </a:cubicBezTo>
                <a:lnTo>
                  <a:pt x="0" y="1060"/>
                </a:lnTo>
                <a:cubicBezTo>
                  <a:pt x="0" y="475"/>
                  <a:pt x="474" y="0"/>
                  <a:pt x="1059" y="0"/>
                </a:cubicBezTo>
                <a:cubicBezTo>
                  <a:pt x="1645" y="0"/>
                  <a:pt x="2119" y="475"/>
                  <a:pt x="2119" y="1060"/>
                </a:cubicBezTo>
                <a:lnTo>
                  <a:pt x="2119" y="5334"/>
                </a:lnTo>
                <a:cubicBezTo>
                  <a:pt x="2119" y="5919"/>
                  <a:pt x="1645" y="6394"/>
                  <a:pt x="1059" y="6394"/>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7" name="Oval 11"/>
          <p:cNvSpPr>
            <a:spLocks noChangeArrowheads="1"/>
          </p:cNvSpPr>
          <p:nvPr userDrawn="1"/>
        </p:nvSpPr>
        <p:spPr bwMode="black">
          <a:xfrm>
            <a:off x="10586056" y="1629457"/>
            <a:ext cx="846667" cy="633413"/>
          </a:xfrm>
          <a:prstGeom prst="ellipse">
            <a:avLst/>
          </a:pr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8" name="Freeform 12"/>
          <p:cNvSpPr>
            <a:spLocks/>
          </p:cNvSpPr>
          <p:nvPr userDrawn="1"/>
        </p:nvSpPr>
        <p:spPr bwMode="black">
          <a:xfrm>
            <a:off x="779539" y="2410507"/>
            <a:ext cx="3746500" cy="1776413"/>
          </a:xfrm>
          <a:custGeom>
            <a:avLst/>
            <a:gdLst>
              <a:gd name="T0" fmla="*/ 7270 w 10328"/>
              <a:gd name="T1" fmla="*/ 79 h 6526"/>
              <a:gd name="T2" fmla="*/ 5164 w 10328"/>
              <a:gd name="T3" fmla="*/ 1216 h 6526"/>
              <a:gd name="T4" fmla="*/ 5164 w 10328"/>
              <a:gd name="T5" fmla="*/ 1216 h 6526"/>
              <a:gd name="T6" fmla="*/ 3058 w 10328"/>
              <a:gd name="T7" fmla="*/ 79 h 6526"/>
              <a:gd name="T8" fmla="*/ 0 w 10328"/>
              <a:gd name="T9" fmla="*/ 3009 h 6526"/>
              <a:gd name="T10" fmla="*/ 0 w 10328"/>
              <a:gd name="T11" fmla="*/ 5505 h 6526"/>
              <a:gd name="T12" fmla="*/ 72 w 10328"/>
              <a:gd name="T13" fmla="*/ 5846 h 6526"/>
              <a:gd name="T14" fmla="*/ 1060 w 10328"/>
              <a:gd name="T15" fmla="*/ 6526 h 6526"/>
              <a:gd name="T16" fmla="*/ 2081 w 10328"/>
              <a:gd name="T17" fmla="*/ 5749 h 6526"/>
              <a:gd name="T18" fmla="*/ 2119 w 10328"/>
              <a:gd name="T19" fmla="*/ 5505 h 6526"/>
              <a:gd name="T20" fmla="*/ 2119 w 10328"/>
              <a:gd name="T21" fmla="*/ 2965 h 6526"/>
              <a:gd name="T22" fmla="*/ 3133 w 10328"/>
              <a:gd name="T23" fmla="*/ 1951 h 6526"/>
              <a:gd name="T24" fmla="*/ 4145 w 10328"/>
              <a:gd name="T25" fmla="*/ 2965 h 6526"/>
              <a:gd name="T26" fmla="*/ 4145 w 10328"/>
              <a:gd name="T27" fmla="*/ 4019 h 6526"/>
              <a:gd name="T28" fmla="*/ 5164 w 10328"/>
              <a:gd name="T29" fmla="*/ 4972 h 6526"/>
              <a:gd name="T30" fmla="*/ 5164 w 10328"/>
              <a:gd name="T31" fmla="*/ 4972 h 6526"/>
              <a:gd name="T32" fmla="*/ 5164 w 10328"/>
              <a:gd name="T33" fmla="*/ 4972 h 6526"/>
              <a:gd name="T34" fmla="*/ 6183 w 10328"/>
              <a:gd name="T35" fmla="*/ 4019 h 6526"/>
              <a:gd name="T36" fmla="*/ 6183 w 10328"/>
              <a:gd name="T37" fmla="*/ 2965 h 6526"/>
              <a:gd name="T38" fmla="*/ 7196 w 10328"/>
              <a:gd name="T39" fmla="*/ 1951 h 6526"/>
              <a:gd name="T40" fmla="*/ 8209 w 10328"/>
              <a:gd name="T41" fmla="*/ 2965 h 6526"/>
              <a:gd name="T42" fmla="*/ 8209 w 10328"/>
              <a:gd name="T43" fmla="*/ 5505 h 6526"/>
              <a:gd name="T44" fmla="*/ 8248 w 10328"/>
              <a:gd name="T45" fmla="*/ 5749 h 6526"/>
              <a:gd name="T46" fmla="*/ 9268 w 10328"/>
              <a:gd name="T47" fmla="*/ 6526 h 6526"/>
              <a:gd name="T48" fmla="*/ 10257 w 10328"/>
              <a:gd name="T49" fmla="*/ 5846 h 6526"/>
              <a:gd name="T50" fmla="*/ 10328 w 10328"/>
              <a:gd name="T51" fmla="*/ 5505 h 6526"/>
              <a:gd name="T52" fmla="*/ 10328 w 10328"/>
              <a:gd name="T53" fmla="*/ 3009 h 6526"/>
              <a:gd name="T54" fmla="*/ 7270 w 10328"/>
              <a:gd name="T55" fmla="*/ 79 h 6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28" h="6526">
                <a:moveTo>
                  <a:pt x="7270" y="79"/>
                </a:moveTo>
                <a:cubicBezTo>
                  <a:pt x="6455" y="113"/>
                  <a:pt x="5551" y="614"/>
                  <a:pt x="5164" y="1216"/>
                </a:cubicBezTo>
                <a:lnTo>
                  <a:pt x="5164" y="1216"/>
                </a:lnTo>
                <a:cubicBezTo>
                  <a:pt x="4777" y="614"/>
                  <a:pt x="3874" y="113"/>
                  <a:pt x="3058" y="79"/>
                </a:cubicBezTo>
                <a:cubicBezTo>
                  <a:pt x="1184" y="0"/>
                  <a:pt x="0" y="1228"/>
                  <a:pt x="0" y="3009"/>
                </a:cubicBezTo>
                <a:lnTo>
                  <a:pt x="0" y="5505"/>
                </a:lnTo>
                <a:cubicBezTo>
                  <a:pt x="0" y="5624"/>
                  <a:pt x="26" y="5739"/>
                  <a:pt x="72" y="5846"/>
                </a:cubicBezTo>
                <a:cubicBezTo>
                  <a:pt x="225" y="6244"/>
                  <a:pt x="609" y="6526"/>
                  <a:pt x="1060" y="6526"/>
                </a:cubicBezTo>
                <a:cubicBezTo>
                  <a:pt x="1547" y="6526"/>
                  <a:pt x="1957" y="6197"/>
                  <a:pt x="2081" y="5749"/>
                </a:cubicBezTo>
                <a:cubicBezTo>
                  <a:pt x="2105" y="5670"/>
                  <a:pt x="2119" y="5589"/>
                  <a:pt x="2119" y="5505"/>
                </a:cubicBezTo>
                <a:lnTo>
                  <a:pt x="2119" y="2965"/>
                </a:lnTo>
                <a:cubicBezTo>
                  <a:pt x="2119" y="2405"/>
                  <a:pt x="2573" y="1951"/>
                  <a:pt x="3133" y="1951"/>
                </a:cubicBezTo>
                <a:cubicBezTo>
                  <a:pt x="3693" y="1951"/>
                  <a:pt x="4145" y="2405"/>
                  <a:pt x="4145" y="2965"/>
                </a:cubicBezTo>
                <a:lnTo>
                  <a:pt x="4145" y="4019"/>
                </a:lnTo>
                <a:cubicBezTo>
                  <a:pt x="4145" y="4545"/>
                  <a:pt x="4638" y="4972"/>
                  <a:pt x="5164" y="4972"/>
                </a:cubicBezTo>
                <a:lnTo>
                  <a:pt x="5164" y="4972"/>
                </a:lnTo>
                <a:lnTo>
                  <a:pt x="5164" y="4972"/>
                </a:lnTo>
                <a:cubicBezTo>
                  <a:pt x="5690" y="4972"/>
                  <a:pt x="6183" y="4545"/>
                  <a:pt x="6183" y="4019"/>
                </a:cubicBezTo>
                <a:lnTo>
                  <a:pt x="6183" y="2965"/>
                </a:lnTo>
                <a:cubicBezTo>
                  <a:pt x="6183" y="2405"/>
                  <a:pt x="6636" y="1951"/>
                  <a:pt x="7196" y="1951"/>
                </a:cubicBezTo>
                <a:cubicBezTo>
                  <a:pt x="7755" y="1951"/>
                  <a:pt x="8209" y="2405"/>
                  <a:pt x="8209" y="2965"/>
                </a:cubicBezTo>
                <a:lnTo>
                  <a:pt x="8209" y="5505"/>
                </a:lnTo>
                <a:cubicBezTo>
                  <a:pt x="8209" y="5589"/>
                  <a:pt x="8224" y="5670"/>
                  <a:pt x="8248" y="5749"/>
                </a:cubicBezTo>
                <a:cubicBezTo>
                  <a:pt x="8372" y="6197"/>
                  <a:pt x="8781" y="6526"/>
                  <a:pt x="9268" y="6526"/>
                </a:cubicBezTo>
                <a:cubicBezTo>
                  <a:pt x="9719" y="6526"/>
                  <a:pt x="10104" y="6244"/>
                  <a:pt x="10257" y="5846"/>
                </a:cubicBezTo>
                <a:cubicBezTo>
                  <a:pt x="10302" y="5739"/>
                  <a:pt x="10328" y="5624"/>
                  <a:pt x="10328" y="5505"/>
                </a:cubicBezTo>
                <a:lnTo>
                  <a:pt x="10328" y="3009"/>
                </a:lnTo>
                <a:cubicBezTo>
                  <a:pt x="10328" y="1228"/>
                  <a:pt x="9144" y="0"/>
                  <a:pt x="7270" y="79"/>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pic>
        <p:nvPicPr>
          <p:cNvPr id="3" name="Kuva 2">
            <a:extLst>
              <a:ext uri="{FF2B5EF4-FFF2-40B4-BE49-F238E27FC236}">
                <a16:creationId xmlns:a16="http://schemas.microsoft.com/office/drawing/2014/main" id="{D92D5E3E-B417-4CD4-B5DC-0614B5CA80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47556" y="6003036"/>
            <a:ext cx="5302707" cy="270662"/>
          </a:xfrm>
          <a:prstGeom prst="rect">
            <a:avLst/>
          </a:prstGeom>
        </p:spPr>
      </p:pic>
    </p:spTree>
    <p:extLst>
      <p:ext uri="{BB962C8B-B14F-4D97-AF65-F5344CB8AC3E}">
        <p14:creationId xmlns:p14="http://schemas.microsoft.com/office/powerpoint/2010/main" val="84005776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blank" preserve="1">
  <p:cSld name="Logo ruotsi">
    <p:spTree>
      <p:nvGrpSpPr>
        <p:cNvPr id="1" name=""/>
        <p:cNvGrpSpPr/>
        <p:nvPr/>
      </p:nvGrpSpPr>
      <p:grpSpPr>
        <a:xfrm>
          <a:off x="0" y="0"/>
          <a:ext cx="0" cy="0"/>
          <a:chOff x="0" y="0"/>
          <a:chExt cx="0" cy="0"/>
        </a:xfrm>
      </p:grpSpPr>
      <p:sp>
        <p:nvSpPr>
          <p:cNvPr id="14" name="Freeform 6"/>
          <p:cNvSpPr>
            <a:spLocks/>
          </p:cNvSpPr>
          <p:nvPr userDrawn="1"/>
        </p:nvSpPr>
        <p:spPr bwMode="black">
          <a:xfrm>
            <a:off x="9267372" y="1723118"/>
            <a:ext cx="768349" cy="2463800"/>
          </a:xfrm>
          <a:custGeom>
            <a:avLst/>
            <a:gdLst>
              <a:gd name="T0" fmla="*/ 1059 w 2119"/>
              <a:gd name="T1" fmla="*/ 9052 h 9052"/>
              <a:gd name="T2" fmla="*/ 0 w 2119"/>
              <a:gd name="T3" fmla="*/ 7992 h 9052"/>
              <a:gd name="T4" fmla="*/ 0 w 2119"/>
              <a:gd name="T5" fmla="*/ 1060 h 9052"/>
              <a:gd name="T6" fmla="*/ 1059 w 2119"/>
              <a:gd name="T7" fmla="*/ 0 h 9052"/>
              <a:gd name="T8" fmla="*/ 2119 w 2119"/>
              <a:gd name="T9" fmla="*/ 1060 h 9052"/>
              <a:gd name="T10" fmla="*/ 2119 w 2119"/>
              <a:gd name="T11" fmla="*/ 7992 h 9052"/>
              <a:gd name="T12" fmla="*/ 1059 w 2119"/>
              <a:gd name="T13" fmla="*/ 9052 h 9052"/>
            </a:gdLst>
            <a:ahLst/>
            <a:cxnLst>
              <a:cxn ang="0">
                <a:pos x="T0" y="T1"/>
              </a:cxn>
              <a:cxn ang="0">
                <a:pos x="T2" y="T3"/>
              </a:cxn>
              <a:cxn ang="0">
                <a:pos x="T4" y="T5"/>
              </a:cxn>
              <a:cxn ang="0">
                <a:pos x="T6" y="T7"/>
              </a:cxn>
              <a:cxn ang="0">
                <a:pos x="T8" y="T9"/>
              </a:cxn>
              <a:cxn ang="0">
                <a:pos x="T10" y="T11"/>
              </a:cxn>
              <a:cxn ang="0">
                <a:pos x="T12" y="T13"/>
              </a:cxn>
            </a:cxnLst>
            <a:rect l="0" t="0" r="r" b="b"/>
            <a:pathLst>
              <a:path w="2119" h="9052">
                <a:moveTo>
                  <a:pt x="1059" y="9052"/>
                </a:moveTo>
                <a:cubicBezTo>
                  <a:pt x="474" y="9052"/>
                  <a:pt x="0" y="8577"/>
                  <a:pt x="0" y="7992"/>
                </a:cubicBezTo>
                <a:lnTo>
                  <a:pt x="0" y="1060"/>
                </a:lnTo>
                <a:cubicBezTo>
                  <a:pt x="0" y="475"/>
                  <a:pt x="474" y="0"/>
                  <a:pt x="1059" y="0"/>
                </a:cubicBezTo>
                <a:cubicBezTo>
                  <a:pt x="1644" y="0"/>
                  <a:pt x="2119" y="475"/>
                  <a:pt x="2119" y="1060"/>
                </a:cubicBezTo>
                <a:lnTo>
                  <a:pt x="2119" y="7992"/>
                </a:lnTo>
                <a:cubicBezTo>
                  <a:pt x="2119" y="8577"/>
                  <a:pt x="1644" y="9052"/>
                  <a:pt x="1059" y="9052"/>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6" name="Freeform 7"/>
          <p:cNvSpPr>
            <a:spLocks/>
          </p:cNvSpPr>
          <p:nvPr userDrawn="1"/>
        </p:nvSpPr>
        <p:spPr bwMode="black">
          <a:xfrm>
            <a:off x="6414105" y="2427968"/>
            <a:ext cx="2370667" cy="1779588"/>
          </a:xfrm>
          <a:custGeom>
            <a:avLst/>
            <a:gdLst>
              <a:gd name="T0" fmla="*/ 6536 w 6536"/>
              <a:gd name="T1" fmla="*/ 3194 h 6537"/>
              <a:gd name="T2" fmla="*/ 3269 w 6536"/>
              <a:gd name="T3" fmla="*/ 0 h 6537"/>
              <a:gd name="T4" fmla="*/ 0 w 6536"/>
              <a:gd name="T5" fmla="*/ 3269 h 6537"/>
              <a:gd name="T6" fmla="*/ 3269 w 6536"/>
              <a:gd name="T7" fmla="*/ 6537 h 6537"/>
              <a:gd name="T8" fmla="*/ 3901 w 6536"/>
              <a:gd name="T9" fmla="*/ 6421 h 6537"/>
              <a:gd name="T10" fmla="*/ 4401 w 6536"/>
              <a:gd name="T11" fmla="*/ 5650 h 6537"/>
              <a:gd name="T12" fmla="*/ 3921 w 6536"/>
              <a:gd name="T13" fmla="*/ 4902 h 6537"/>
              <a:gd name="T14" fmla="*/ 3167 w 6536"/>
              <a:gd name="T15" fmla="*/ 4788 h 6537"/>
              <a:gd name="T16" fmla="*/ 1829 w 6536"/>
              <a:gd name="T17" fmla="*/ 3242 h 6537"/>
              <a:gd name="T18" fmla="*/ 3269 w 6536"/>
              <a:gd name="T19" fmla="*/ 1663 h 6537"/>
              <a:gd name="T20" fmla="*/ 4619 w 6536"/>
              <a:gd name="T21" fmla="*/ 2594 h 6537"/>
              <a:gd name="T22" fmla="*/ 3945 w 6536"/>
              <a:gd name="T23" fmla="*/ 2594 h 6537"/>
              <a:gd name="T24" fmla="*/ 3184 w 6536"/>
              <a:gd name="T25" fmla="*/ 3356 h 6537"/>
              <a:gd name="T26" fmla="*/ 3945 w 6536"/>
              <a:gd name="T27" fmla="*/ 4117 h 6537"/>
              <a:gd name="T28" fmla="*/ 5776 w 6536"/>
              <a:gd name="T29" fmla="*/ 4117 h 6537"/>
              <a:gd name="T30" fmla="*/ 6535 w 6536"/>
              <a:gd name="T31" fmla="*/ 3367 h 6537"/>
              <a:gd name="T32" fmla="*/ 6536 w 6536"/>
              <a:gd name="T33" fmla="*/ 3367 h 6537"/>
              <a:gd name="T34" fmla="*/ 6536 w 6536"/>
              <a:gd name="T35" fmla="*/ 3194 h 6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6" h="6537">
                <a:moveTo>
                  <a:pt x="6536" y="3194"/>
                </a:moveTo>
                <a:cubicBezTo>
                  <a:pt x="6536" y="1371"/>
                  <a:pt x="5138" y="0"/>
                  <a:pt x="3269" y="0"/>
                </a:cubicBezTo>
                <a:cubicBezTo>
                  <a:pt x="1463" y="0"/>
                  <a:pt x="0" y="1399"/>
                  <a:pt x="0" y="3269"/>
                </a:cubicBezTo>
                <a:cubicBezTo>
                  <a:pt x="0" y="5074"/>
                  <a:pt x="1367" y="6537"/>
                  <a:pt x="3269" y="6537"/>
                </a:cubicBezTo>
                <a:cubicBezTo>
                  <a:pt x="3516" y="6537"/>
                  <a:pt x="3746" y="6491"/>
                  <a:pt x="3901" y="6421"/>
                </a:cubicBezTo>
                <a:cubicBezTo>
                  <a:pt x="4192" y="6288"/>
                  <a:pt x="4401" y="6017"/>
                  <a:pt x="4401" y="5650"/>
                </a:cubicBezTo>
                <a:cubicBezTo>
                  <a:pt x="4401" y="5328"/>
                  <a:pt x="4246" y="5037"/>
                  <a:pt x="3921" y="4902"/>
                </a:cubicBezTo>
                <a:cubicBezTo>
                  <a:pt x="3717" y="4818"/>
                  <a:pt x="3427" y="4814"/>
                  <a:pt x="3167" y="4788"/>
                </a:cubicBezTo>
                <a:cubicBezTo>
                  <a:pt x="2393" y="4709"/>
                  <a:pt x="1829" y="4112"/>
                  <a:pt x="1829" y="3242"/>
                </a:cubicBezTo>
                <a:cubicBezTo>
                  <a:pt x="1829" y="2290"/>
                  <a:pt x="2528" y="1697"/>
                  <a:pt x="3269" y="1663"/>
                </a:cubicBezTo>
                <a:cubicBezTo>
                  <a:pt x="4176" y="1621"/>
                  <a:pt x="4619" y="2239"/>
                  <a:pt x="4619" y="2594"/>
                </a:cubicBezTo>
                <a:lnTo>
                  <a:pt x="3945" y="2594"/>
                </a:lnTo>
                <a:cubicBezTo>
                  <a:pt x="3525" y="2594"/>
                  <a:pt x="3184" y="2935"/>
                  <a:pt x="3184" y="3356"/>
                </a:cubicBezTo>
                <a:cubicBezTo>
                  <a:pt x="3184" y="3776"/>
                  <a:pt x="3525" y="4117"/>
                  <a:pt x="3945" y="4117"/>
                </a:cubicBezTo>
                <a:lnTo>
                  <a:pt x="5776" y="4117"/>
                </a:lnTo>
                <a:cubicBezTo>
                  <a:pt x="6193" y="4117"/>
                  <a:pt x="6529" y="3782"/>
                  <a:pt x="6535" y="3367"/>
                </a:cubicBezTo>
                <a:lnTo>
                  <a:pt x="6536" y="3367"/>
                </a:lnTo>
                <a:lnTo>
                  <a:pt x="6536" y="3194"/>
                </a:ln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7" name="Freeform 8"/>
          <p:cNvSpPr>
            <a:spLocks/>
          </p:cNvSpPr>
          <p:nvPr userDrawn="1"/>
        </p:nvSpPr>
        <p:spPr bwMode="black">
          <a:xfrm>
            <a:off x="5131406" y="2445431"/>
            <a:ext cx="768349" cy="1741488"/>
          </a:xfrm>
          <a:custGeom>
            <a:avLst/>
            <a:gdLst>
              <a:gd name="T0" fmla="*/ 1059 w 2119"/>
              <a:gd name="T1" fmla="*/ 0 h 6394"/>
              <a:gd name="T2" fmla="*/ 2119 w 2119"/>
              <a:gd name="T3" fmla="*/ 1060 h 6394"/>
              <a:gd name="T4" fmla="*/ 2119 w 2119"/>
              <a:gd name="T5" fmla="*/ 5334 h 6394"/>
              <a:gd name="T6" fmla="*/ 1059 w 2119"/>
              <a:gd name="T7" fmla="*/ 6394 h 6394"/>
              <a:gd name="T8" fmla="*/ 0 w 2119"/>
              <a:gd name="T9" fmla="*/ 5334 h 6394"/>
              <a:gd name="T10" fmla="*/ 0 w 2119"/>
              <a:gd name="T11" fmla="*/ 1060 h 6394"/>
              <a:gd name="T12" fmla="*/ 1059 w 2119"/>
              <a:gd name="T13" fmla="*/ 0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0"/>
                </a:moveTo>
                <a:cubicBezTo>
                  <a:pt x="1645" y="0"/>
                  <a:pt x="2119" y="475"/>
                  <a:pt x="2119" y="1060"/>
                </a:cubicBezTo>
                <a:lnTo>
                  <a:pt x="2119" y="5334"/>
                </a:lnTo>
                <a:cubicBezTo>
                  <a:pt x="2119" y="5919"/>
                  <a:pt x="1645" y="6394"/>
                  <a:pt x="1059" y="6394"/>
                </a:cubicBezTo>
                <a:cubicBezTo>
                  <a:pt x="474" y="6394"/>
                  <a:pt x="0" y="5919"/>
                  <a:pt x="0" y="5334"/>
                </a:cubicBezTo>
                <a:lnTo>
                  <a:pt x="0" y="1060"/>
                </a:lnTo>
                <a:cubicBezTo>
                  <a:pt x="0" y="475"/>
                  <a:pt x="474" y="0"/>
                  <a:pt x="1059" y="0"/>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8" name="Oval 9"/>
          <p:cNvSpPr>
            <a:spLocks noChangeArrowheads="1"/>
          </p:cNvSpPr>
          <p:nvPr userDrawn="1"/>
        </p:nvSpPr>
        <p:spPr bwMode="black">
          <a:xfrm>
            <a:off x="5093306" y="1629457"/>
            <a:ext cx="844549" cy="633413"/>
          </a:xfrm>
          <a:prstGeom prst="ellipse">
            <a:avLst/>
          </a:pr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9" name="Freeform 10"/>
          <p:cNvSpPr>
            <a:spLocks/>
          </p:cNvSpPr>
          <p:nvPr userDrawn="1"/>
        </p:nvSpPr>
        <p:spPr bwMode="black">
          <a:xfrm>
            <a:off x="10626272" y="2445431"/>
            <a:ext cx="768349" cy="1741488"/>
          </a:xfrm>
          <a:custGeom>
            <a:avLst/>
            <a:gdLst>
              <a:gd name="T0" fmla="*/ 1059 w 2119"/>
              <a:gd name="T1" fmla="*/ 6394 h 6394"/>
              <a:gd name="T2" fmla="*/ 0 w 2119"/>
              <a:gd name="T3" fmla="*/ 5334 h 6394"/>
              <a:gd name="T4" fmla="*/ 0 w 2119"/>
              <a:gd name="T5" fmla="*/ 1060 h 6394"/>
              <a:gd name="T6" fmla="*/ 1059 w 2119"/>
              <a:gd name="T7" fmla="*/ 0 h 6394"/>
              <a:gd name="T8" fmla="*/ 2119 w 2119"/>
              <a:gd name="T9" fmla="*/ 1060 h 6394"/>
              <a:gd name="T10" fmla="*/ 2119 w 2119"/>
              <a:gd name="T11" fmla="*/ 5334 h 6394"/>
              <a:gd name="T12" fmla="*/ 1059 w 2119"/>
              <a:gd name="T13" fmla="*/ 6394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6394"/>
                </a:moveTo>
                <a:cubicBezTo>
                  <a:pt x="474" y="6394"/>
                  <a:pt x="0" y="5919"/>
                  <a:pt x="0" y="5334"/>
                </a:cubicBezTo>
                <a:lnTo>
                  <a:pt x="0" y="1060"/>
                </a:lnTo>
                <a:cubicBezTo>
                  <a:pt x="0" y="475"/>
                  <a:pt x="474" y="0"/>
                  <a:pt x="1059" y="0"/>
                </a:cubicBezTo>
                <a:cubicBezTo>
                  <a:pt x="1645" y="0"/>
                  <a:pt x="2119" y="475"/>
                  <a:pt x="2119" y="1060"/>
                </a:cubicBezTo>
                <a:lnTo>
                  <a:pt x="2119" y="5334"/>
                </a:lnTo>
                <a:cubicBezTo>
                  <a:pt x="2119" y="5919"/>
                  <a:pt x="1645" y="6394"/>
                  <a:pt x="1059" y="6394"/>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20" name="Oval 11"/>
          <p:cNvSpPr>
            <a:spLocks noChangeArrowheads="1"/>
          </p:cNvSpPr>
          <p:nvPr userDrawn="1"/>
        </p:nvSpPr>
        <p:spPr bwMode="black">
          <a:xfrm>
            <a:off x="10586056" y="1629457"/>
            <a:ext cx="846667" cy="633413"/>
          </a:xfrm>
          <a:prstGeom prst="ellipse">
            <a:avLst/>
          </a:pr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21" name="Freeform 12"/>
          <p:cNvSpPr>
            <a:spLocks/>
          </p:cNvSpPr>
          <p:nvPr userDrawn="1"/>
        </p:nvSpPr>
        <p:spPr bwMode="black">
          <a:xfrm>
            <a:off x="779539" y="2410507"/>
            <a:ext cx="3746500" cy="1776413"/>
          </a:xfrm>
          <a:custGeom>
            <a:avLst/>
            <a:gdLst>
              <a:gd name="T0" fmla="*/ 7270 w 10328"/>
              <a:gd name="T1" fmla="*/ 79 h 6526"/>
              <a:gd name="T2" fmla="*/ 5164 w 10328"/>
              <a:gd name="T3" fmla="*/ 1216 h 6526"/>
              <a:gd name="T4" fmla="*/ 5164 w 10328"/>
              <a:gd name="T5" fmla="*/ 1216 h 6526"/>
              <a:gd name="T6" fmla="*/ 3058 w 10328"/>
              <a:gd name="T7" fmla="*/ 79 h 6526"/>
              <a:gd name="T8" fmla="*/ 0 w 10328"/>
              <a:gd name="T9" fmla="*/ 3009 h 6526"/>
              <a:gd name="T10" fmla="*/ 0 w 10328"/>
              <a:gd name="T11" fmla="*/ 5505 h 6526"/>
              <a:gd name="T12" fmla="*/ 72 w 10328"/>
              <a:gd name="T13" fmla="*/ 5846 h 6526"/>
              <a:gd name="T14" fmla="*/ 1060 w 10328"/>
              <a:gd name="T15" fmla="*/ 6526 h 6526"/>
              <a:gd name="T16" fmla="*/ 2081 w 10328"/>
              <a:gd name="T17" fmla="*/ 5749 h 6526"/>
              <a:gd name="T18" fmla="*/ 2119 w 10328"/>
              <a:gd name="T19" fmla="*/ 5505 h 6526"/>
              <a:gd name="T20" fmla="*/ 2119 w 10328"/>
              <a:gd name="T21" fmla="*/ 2965 h 6526"/>
              <a:gd name="T22" fmla="*/ 3133 w 10328"/>
              <a:gd name="T23" fmla="*/ 1951 h 6526"/>
              <a:gd name="T24" fmla="*/ 4145 w 10328"/>
              <a:gd name="T25" fmla="*/ 2965 h 6526"/>
              <a:gd name="T26" fmla="*/ 4145 w 10328"/>
              <a:gd name="T27" fmla="*/ 4019 h 6526"/>
              <a:gd name="T28" fmla="*/ 5164 w 10328"/>
              <a:gd name="T29" fmla="*/ 4972 h 6526"/>
              <a:gd name="T30" fmla="*/ 5164 w 10328"/>
              <a:gd name="T31" fmla="*/ 4972 h 6526"/>
              <a:gd name="T32" fmla="*/ 5164 w 10328"/>
              <a:gd name="T33" fmla="*/ 4972 h 6526"/>
              <a:gd name="T34" fmla="*/ 6183 w 10328"/>
              <a:gd name="T35" fmla="*/ 4019 h 6526"/>
              <a:gd name="T36" fmla="*/ 6183 w 10328"/>
              <a:gd name="T37" fmla="*/ 2965 h 6526"/>
              <a:gd name="T38" fmla="*/ 7196 w 10328"/>
              <a:gd name="T39" fmla="*/ 1951 h 6526"/>
              <a:gd name="T40" fmla="*/ 8209 w 10328"/>
              <a:gd name="T41" fmla="*/ 2965 h 6526"/>
              <a:gd name="T42" fmla="*/ 8209 w 10328"/>
              <a:gd name="T43" fmla="*/ 5505 h 6526"/>
              <a:gd name="T44" fmla="*/ 8248 w 10328"/>
              <a:gd name="T45" fmla="*/ 5749 h 6526"/>
              <a:gd name="T46" fmla="*/ 9268 w 10328"/>
              <a:gd name="T47" fmla="*/ 6526 h 6526"/>
              <a:gd name="T48" fmla="*/ 10257 w 10328"/>
              <a:gd name="T49" fmla="*/ 5846 h 6526"/>
              <a:gd name="T50" fmla="*/ 10328 w 10328"/>
              <a:gd name="T51" fmla="*/ 5505 h 6526"/>
              <a:gd name="T52" fmla="*/ 10328 w 10328"/>
              <a:gd name="T53" fmla="*/ 3009 h 6526"/>
              <a:gd name="T54" fmla="*/ 7270 w 10328"/>
              <a:gd name="T55" fmla="*/ 79 h 6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28" h="6526">
                <a:moveTo>
                  <a:pt x="7270" y="79"/>
                </a:moveTo>
                <a:cubicBezTo>
                  <a:pt x="6455" y="113"/>
                  <a:pt x="5551" y="614"/>
                  <a:pt x="5164" y="1216"/>
                </a:cubicBezTo>
                <a:lnTo>
                  <a:pt x="5164" y="1216"/>
                </a:lnTo>
                <a:cubicBezTo>
                  <a:pt x="4777" y="614"/>
                  <a:pt x="3874" y="113"/>
                  <a:pt x="3058" y="79"/>
                </a:cubicBezTo>
                <a:cubicBezTo>
                  <a:pt x="1184" y="0"/>
                  <a:pt x="0" y="1228"/>
                  <a:pt x="0" y="3009"/>
                </a:cubicBezTo>
                <a:lnTo>
                  <a:pt x="0" y="5505"/>
                </a:lnTo>
                <a:cubicBezTo>
                  <a:pt x="0" y="5624"/>
                  <a:pt x="26" y="5739"/>
                  <a:pt x="72" y="5846"/>
                </a:cubicBezTo>
                <a:cubicBezTo>
                  <a:pt x="225" y="6244"/>
                  <a:pt x="609" y="6526"/>
                  <a:pt x="1060" y="6526"/>
                </a:cubicBezTo>
                <a:cubicBezTo>
                  <a:pt x="1547" y="6526"/>
                  <a:pt x="1957" y="6197"/>
                  <a:pt x="2081" y="5749"/>
                </a:cubicBezTo>
                <a:cubicBezTo>
                  <a:pt x="2105" y="5670"/>
                  <a:pt x="2119" y="5589"/>
                  <a:pt x="2119" y="5505"/>
                </a:cubicBezTo>
                <a:lnTo>
                  <a:pt x="2119" y="2965"/>
                </a:lnTo>
                <a:cubicBezTo>
                  <a:pt x="2119" y="2405"/>
                  <a:pt x="2573" y="1951"/>
                  <a:pt x="3133" y="1951"/>
                </a:cubicBezTo>
                <a:cubicBezTo>
                  <a:pt x="3693" y="1951"/>
                  <a:pt x="4145" y="2405"/>
                  <a:pt x="4145" y="2965"/>
                </a:cubicBezTo>
                <a:lnTo>
                  <a:pt x="4145" y="4019"/>
                </a:lnTo>
                <a:cubicBezTo>
                  <a:pt x="4145" y="4545"/>
                  <a:pt x="4638" y="4972"/>
                  <a:pt x="5164" y="4972"/>
                </a:cubicBezTo>
                <a:lnTo>
                  <a:pt x="5164" y="4972"/>
                </a:lnTo>
                <a:lnTo>
                  <a:pt x="5164" y="4972"/>
                </a:lnTo>
                <a:cubicBezTo>
                  <a:pt x="5690" y="4972"/>
                  <a:pt x="6183" y="4545"/>
                  <a:pt x="6183" y="4019"/>
                </a:cubicBezTo>
                <a:lnTo>
                  <a:pt x="6183" y="2965"/>
                </a:lnTo>
                <a:cubicBezTo>
                  <a:pt x="6183" y="2405"/>
                  <a:pt x="6636" y="1951"/>
                  <a:pt x="7196" y="1951"/>
                </a:cubicBezTo>
                <a:cubicBezTo>
                  <a:pt x="7755" y="1951"/>
                  <a:pt x="8209" y="2405"/>
                  <a:pt x="8209" y="2965"/>
                </a:cubicBezTo>
                <a:lnTo>
                  <a:pt x="8209" y="5505"/>
                </a:lnTo>
                <a:cubicBezTo>
                  <a:pt x="8209" y="5589"/>
                  <a:pt x="8224" y="5670"/>
                  <a:pt x="8248" y="5749"/>
                </a:cubicBezTo>
                <a:cubicBezTo>
                  <a:pt x="8372" y="6197"/>
                  <a:pt x="8781" y="6526"/>
                  <a:pt x="9268" y="6526"/>
                </a:cubicBezTo>
                <a:cubicBezTo>
                  <a:pt x="9719" y="6526"/>
                  <a:pt x="10104" y="6244"/>
                  <a:pt x="10257" y="5846"/>
                </a:cubicBezTo>
                <a:cubicBezTo>
                  <a:pt x="10302" y="5739"/>
                  <a:pt x="10328" y="5624"/>
                  <a:pt x="10328" y="5505"/>
                </a:cubicBezTo>
                <a:lnTo>
                  <a:pt x="10328" y="3009"/>
                </a:lnTo>
                <a:cubicBezTo>
                  <a:pt x="10328" y="1228"/>
                  <a:pt x="9144" y="0"/>
                  <a:pt x="7270" y="79"/>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pic>
        <p:nvPicPr>
          <p:cNvPr id="3" name="Kuva 2">
            <a:extLst>
              <a:ext uri="{FF2B5EF4-FFF2-40B4-BE49-F238E27FC236}">
                <a16:creationId xmlns:a16="http://schemas.microsoft.com/office/drawing/2014/main" id="{2DF4D355-F136-4ABF-8ED2-DED48102063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48231" y="5998464"/>
            <a:ext cx="5296205" cy="277978"/>
          </a:xfrm>
          <a:prstGeom prst="rect">
            <a:avLst/>
          </a:prstGeom>
        </p:spPr>
      </p:pic>
    </p:spTree>
    <p:extLst>
      <p:ext uri="{BB962C8B-B14F-4D97-AF65-F5344CB8AC3E}">
        <p14:creationId xmlns:p14="http://schemas.microsoft.com/office/powerpoint/2010/main" val="468126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DCE1E6"/>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F7075D9-216D-5F4D-8A6F-0B9D7CD105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4509" y="6392997"/>
            <a:ext cx="533400" cy="266700"/>
          </a:xfrm>
          <a:prstGeom prst="rect">
            <a:avLst/>
          </a:prstGeom>
        </p:spPr>
      </p:pic>
      <p:sp>
        <p:nvSpPr>
          <p:cNvPr id="8" name="TextBox 7">
            <a:extLst>
              <a:ext uri="{FF2B5EF4-FFF2-40B4-BE49-F238E27FC236}">
                <a16:creationId xmlns:a16="http://schemas.microsoft.com/office/drawing/2014/main" id="{37A44622-BA35-FC40-AC5E-8FFBD0007ABF}"/>
              </a:ext>
            </a:extLst>
          </p:cNvPr>
          <p:cNvSpPr txBox="1"/>
          <p:nvPr userDrawn="1"/>
        </p:nvSpPr>
        <p:spPr>
          <a:xfrm>
            <a:off x="11687902" y="6385674"/>
            <a:ext cx="416416" cy="307777"/>
          </a:xfrm>
          <a:prstGeom prst="rect">
            <a:avLst/>
          </a:prstGeom>
          <a:noFill/>
        </p:spPr>
        <p:txBody>
          <a:bodyPr wrap="square" rtlCol="0">
            <a:spAutoFit/>
          </a:bodyPr>
          <a:lstStyle/>
          <a:p>
            <a:r>
              <a:rPr lang="en-FI" sz="1400" b="1" i="0" dirty="0">
                <a:solidFill>
                  <a:schemeClr val="tx1"/>
                </a:solidFill>
                <a:latin typeface="Georgia" panose="02040502050405020303" pitchFamily="18" charset="0"/>
                <a:cs typeface="Poppins SemiBold" pitchFamily="2" charset="77"/>
              </a:rPr>
              <a:t>.fi</a:t>
            </a:r>
          </a:p>
        </p:txBody>
      </p:sp>
      <p:pic>
        <p:nvPicPr>
          <p:cNvPr id="10" name="Picture 9" descr="Logo, icon&#10;&#10;Description automatically generated">
            <a:extLst>
              <a:ext uri="{FF2B5EF4-FFF2-40B4-BE49-F238E27FC236}">
                <a16:creationId xmlns:a16="http://schemas.microsoft.com/office/drawing/2014/main" id="{F5F7DB5B-2C15-BA4F-8BBE-56E922459E3B}"/>
              </a:ext>
            </a:extLst>
          </p:cNvPr>
          <p:cNvPicPr>
            <a:picLocks noChangeAspect="1"/>
          </p:cNvPicPr>
          <p:nvPr userDrawn="1"/>
        </p:nvPicPr>
        <p:blipFill>
          <a:blip r:embed="rId4"/>
          <a:stretch>
            <a:fillRect/>
          </a:stretch>
        </p:blipFill>
        <p:spPr>
          <a:xfrm>
            <a:off x="-4213230" y="762001"/>
            <a:ext cx="8460325" cy="5959474"/>
          </a:xfrm>
          <a:prstGeom prst="rect">
            <a:avLst/>
          </a:prstGeom>
        </p:spPr>
      </p:pic>
      <p:sp>
        <p:nvSpPr>
          <p:cNvPr id="14" name="Title 1">
            <a:extLst>
              <a:ext uri="{FF2B5EF4-FFF2-40B4-BE49-F238E27FC236}">
                <a16:creationId xmlns:a16="http://schemas.microsoft.com/office/drawing/2014/main" id="{B1609601-529C-A440-AD0F-BBBDFE6AFE90}"/>
              </a:ext>
            </a:extLst>
          </p:cNvPr>
          <p:cNvSpPr>
            <a:spLocks noGrp="1"/>
          </p:cNvSpPr>
          <p:nvPr>
            <p:ph type="ctrTitle"/>
          </p:nvPr>
        </p:nvSpPr>
        <p:spPr>
          <a:xfrm>
            <a:off x="3447746" y="2462259"/>
            <a:ext cx="8083463" cy="1933482"/>
          </a:xfrm>
          <a:prstGeom prst="rect">
            <a:avLst/>
          </a:prstGeom>
        </p:spPr>
        <p:txBody>
          <a:bodyPr anchor="ctr">
            <a:normAutofit/>
          </a:bodyPr>
          <a:lstStyle>
            <a:lvl1pPr algn="l">
              <a:defRPr sz="5400" b="1" i="0">
                <a:solidFill>
                  <a:schemeClr val="tx1"/>
                </a:solidFill>
                <a:latin typeface="+mn-lt"/>
              </a:defRPr>
            </a:lvl1pPr>
          </a:lstStyle>
          <a:p>
            <a:r>
              <a:rPr lang="en-GB" dirty="0"/>
              <a:t>Click to edit Master title style</a:t>
            </a:r>
            <a:endParaRPr lang="en-FI" dirty="0"/>
          </a:p>
        </p:txBody>
      </p:sp>
      <p:sp>
        <p:nvSpPr>
          <p:cNvPr id="2" name="Slide Number Placeholder 1">
            <a:extLst>
              <a:ext uri="{FF2B5EF4-FFF2-40B4-BE49-F238E27FC236}">
                <a16:creationId xmlns:a16="http://schemas.microsoft.com/office/drawing/2014/main" id="{DB821225-0B95-1445-AA62-9B8834DFDB44}"/>
              </a:ext>
            </a:extLst>
          </p:cNvPr>
          <p:cNvSpPr>
            <a:spLocks noGrp="1"/>
          </p:cNvSpPr>
          <p:nvPr>
            <p:ph type="sldNum" sz="quarter" idx="10"/>
          </p:nvPr>
        </p:nvSpPr>
        <p:spPr/>
        <p:txBody>
          <a:bodyPr/>
          <a:lstStyle>
            <a:lvl1pPr>
              <a:defRPr>
                <a:solidFill>
                  <a:schemeClr val="tx1"/>
                </a:solidFill>
              </a:defRPr>
            </a:lvl1pPr>
          </a:lstStyle>
          <a:p>
            <a:fld id="{7D0A3693-5CB6-4B45-8859-D19B56E87773}" type="slidenum">
              <a:rPr lang="en-FI" smtClean="0"/>
              <a:pPr/>
              <a:t>‹#›</a:t>
            </a:fld>
            <a:endParaRPr lang="en-FI"/>
          </a:p>
        </p:txBody>
      </p:sp>
    </p:spTree>
    <p:extLst>
      <p:ext uri="{BB962C8B-B14F-4D97-AF65-F5344CB8AC3E}">
        <p14:creationId xmlns:p14="http://schemas.microsoft.com/office/powerpoint/2010/main" val="20567579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blank" preserve="1">
  <p:cSld name="Logo englanti">
    <p:spTree>
      <p:nvGrpSpPr>
        <p:cNvPr id="1" name=""/>
        <p:cNvGrpSpPr/>
        <p:nvPr/>
      </p:nvGrpSpPr>
      <p:grpSpPr>
        <a:xfrm>
          <a:off x="0" y="0"/>
          <a:ext cx="0" cy="0"/>
          <a:chOff x="0" y="0"/>
          <a:chExt cx="0" cy="0"/>
        </a:xfrm>
      </p:grpSpPr>
      <p:sp>
        <p:nvSpPr>
          <p:cNvPr id="14" name="Freeform 6"/>
          <p:cNvSpPr>
            <a:spLocks/>
          </p:cNvSpPr>
          <p:nvPr userDrawn="1"/>
        </p:nvSpPr>
        <p:spPr bwMode="black">
          <a:xfrm>
            <a:off x="9267372" y="1723118"/>
            <a:ext cx="768349" cy="2463800"/>
          </a:xfrm>
          <a:custGeom>
            <a:avLst/>
            <a:gdLst>
              <a:gd name="T0" fmla="*/ 1059 w 2119"/>
              <a:gd name="T1" fmla="*/ 9052 h 9052"/>
              <a:gd name="T2" fmla="*/ 0 w 2119"/>
              <a:gd name="T3" fmla="*/ 7992 h 9052"/>
              <a:gd name="T4" fmla="*/ 0 w 2119"/>
              <a:gd name="T5" fmla="*/ 1060 h 9052"/>
              <a:gd name="T6" fmla="*/ 1059 w 2119"/>
              <a:gd name="T7" fmla="*/ 0 h 9052"/>
              <a:gd name="T8" fmla="*/ 2119 w 2119"/>
              <a:gd name="T9" fmla="*/ 1060 h 9052"/>
              <a:gd name="T10" fmla="*/ 2119 w 2119"/>
              <a:gd name="T11" fmla="*/ 7992 h 9052"/>
              <a:gd name="T12" fmla="*/ 1059 w 2119"/>
              <a:gd name="T13" fmla="*/ 9052 h 9052"/>
            </a:gdLst>
            <a:ahLst/>
            <a:cxnLst>
              <a:cxn ang="0">
                <a:pos x="T0" y="T1"/>
              </a:cxn>
              <a:cxn ang="0">
                <a:pos x="T2" y="T3"/>
              </a:cxn>
              <a:cxn ang="0">
                <a:pos x="T4" y="T5"/>
              </a:cxn>
              <a:cxn ang="0">
                <a:pos x="T6" y="T7"/>
              </a:cxn>
              <a:cxn ang="0">
                <a:pos x="T8" y="T9"/>
              </a:cxn>
              <a:cxn ang="0">
                <a:pos x="T10" y="T11"/>
              </a:cxn>
              <a:cxn ang="0">
                <a:pos x="T12" y="T13"/>
              </a:cxn>
            </a:cxnLst>
            <a:rect l="0" t="0" r="r" b="b"/>
            <a:pathLst>
              <a:path w="2119" h="9052">
                <a:moveTo>
                  <a:pt x="1059" y="9052"/>
                </a:moveTo>
                <a:cubicBezTo>
                  <a:pt x="474" y="9052"/>
                  <a:pt x="0" y="8577"/>
                  <a:pt x="0" y="7992"/>
                </a:cubicBezTo>
                <a:lnTo>
                  <a:pt x="0" y="1060"/>
                </a:lnTo>
                <a:cubicBezTo>
                  <a:pt x="0" y="475"/>
                  <a:pt x="474" y="0"/>
                  <a:pt x="1059" y="0"/>
                </a:cubicBezTo>
                <a:cubicBezTo>
                  <a:pt x="1644" y="0"/>
                  <a:pt x="2119" y="475"/>
                  <a:pt x="2119" y="1060"/>
                </a:cubicBezTo>
                <a:lnTo>
                  <a:pt x="2119" y="7992"/>
                </a:lnTo>
                <a:cubicBezTo>
                  <a:pt x="2119" y="8577"/>
                  <a:pt x="1644" y="9052"/>
                  <a:pt x="1059" y="9052"/>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6" name="Freeform 7"/>
          <p:cNvSpPr>
            <a:spLocks/>
          </p:cNvSpPr>
          <p:nvPr userDrawn="1"/>
        </p:nvSpPr>
        <p:spPr bwMode="black">
          <a:xfrm>
            <a:off x="6414105" y="2427968"/>
            <a:ext cx="2370667" cy="1779588"/>
          </a:xfrm>
          <a:custGeom>
            <a:avLst/>
            <a:gdLst>
              <a:gd name="T0" fmla="*/ 6536 w 6536"/>
              <a:gd name="T1" fmla="*/ 3194 h 6537"/>
              <a:gd name="T2" fmla="*/ 3269 w 6536"/>
              <a:gd name="T3" fmla="*/ 0 h 6537"/>
              <a:gd name="T4" fmla="*/ 0 w 6536"/>
              <a:gd name="T5" fmla="*/ 3269 h 6537"/>
              <a:gd name="T6" fmla="*/ 3269 w 6536"/>
              <a:gd name="T7" fmla="*/ 6537 h 6537"/>
              <a:gd name="T8" fmla="*/ 3901 w 6536"/>
              <a:gd name="T9" fmla="*/ 6421 h 6537"/>
              <a:gd name="T10" fmla="*/ 4401 w 6536"/>
              <a:gd name="T11" fmla="*/ 5650 h 6537"/>
              <a:gd name="T12" fmla="*/ 3921 w 6536"/>
              <a:gd name="T13" fmla="*/ 4902 h 6537"/>
              <a:gd name="T14" fmla="*/ 3167 w 6536"/>
              <a:gd name="T15" fmla="*/ 4788 h 6537"/>
              <a:gd name="T16" fmla="*/ 1829 w 6536"/>
              <a:gd name="T17" fmla="*/ 3242 h 6537"/>
              <a:gd name="T18" fmla="*/ 3269 w 6536"/>
              <a:gd name="T19" fmla="*/ 1663 h 6537"/>
              <a:gd name="T20" fmla="*/ 4619 w 6536"/>
              <a:gd name="T21" fmla="*/ 2594 h 6537"/>
              <a:gd name="T22" fmla="*/ 3945 w 6536"/>
              <a:gd name="T23" fmla="*/ 2594 h 6537"/>
              <a:gd name="T24" fmla="*/ 3184 w 6536"/>
              <a:gd name="T25" fmla="*/ 3356 h 6537"/>
              <a:gd name="T26" fmla="*/ 3945 w 6536"/>
              <a:gd name="T27" fmla="*/ 4117 h 6537"/>
              <a:gd name="T28" fmla="*/ 5776 w 6536"/>
              <a:gd name="T29" fmla="*/ 4117 h 6537"/>
              <a:gd name="T30" fmla="*/ 6535 w 6536"/>
              <a:gd name="T31" fmla="*/ 3367 h 6537"/>
              <a:gd name="T32" fmla="*/ 6536 w 6536"/>
              <a:gd name="T33" fmla="*/ 3367 h 6537"/>
              <a:gd name="T34" fmla="*/ 6536 w 6536"/>
              <a:gd name="T35" fmla="*/ 3194 h 6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6" h="6537">
                <a:moveTo>
                  <a:pt x="6536" y="3194"/>
                </a:moveTo>
                <a:cubicBezTo>
                  <a:pt x="6536" y="1371"/>
                  <a:pt x="5138" y="0"/>
                  <a:pt x="3269" y="0"/>
                </a:cubicBezTo>
                <a:cubicBezTo>
                  <a:pt x="1463" y="0"/>
                  <a:pt x="0" y="1399"/>
                  <a:pt x="0" y="3269"/>
                </a:cubicBezTo>
                <a:cubicBezTo>
                  <a:pt x="0" y="5074"/>
                  <a:pt x="1367" y="6537"/>
                  <a:pt x="3269" y="6537"/>
                </a:cubicBezTo>
                <a:cubicBezTo>
                  <a:pt x="3516" y="6537"/>
                  <a:pt x="3746" y="6491"/>
                  <a:pt x="3901" y="6421"/>
                </a:cubicBezTo>
                <a:cubicBezTo>
                  <a:pt x="4192" y="6288"/>
                  <a:pt x="4401" y="6017"/>
                  <a:pt x="4401" y="5650"/>
                </a:cubicBezTo>
                <a:cubicBezTo>
                  <a:pt x="4401" y="5328"/>
                  <a:pt x="4246" y="5037"/>
                  <a:pt x="3921" y="4902"/>
                </a:cubicBezTo>
                <a:cubicBezTo>
                  <a:pt x="3717" y="4818"/>
                  <a:pt x="3427" y="4814"/>
                  <a:pt x="3167" y="4788"/>
                </a:cubicBezTo>
                <a:cubicBezTo>
                  <a:pt x="2393" y="4709"/>
                  <a:pt x="1829" y="4112"/>
                  <a:pt x="1829" y="3242"/>
                </a:cubicBezTo>
                <a:cubicBezTo>
                  <a:pt x="1829" y="2290"/>
                  <a:pt x="2528" y="1697"/>
                  <a:pt x="3269" y="1663"/>
                </a:cubicBezTo>
                <a:cubicBezTo>
                  <a:pt x="4176" y="1621"/>
                  <a:pt x="4619" y="2239"/>
                  <a:pt x="4619" y="2594"/>
                </a:cubicBezTo>
                <a:lnTo>
                  <a:pt x="3945" y="2594"/>
                </a:lnTo>
                <a:cubicBezTo>
                  <a:pt x="3525" y="2594"/>
                  <a:pt x="3184" y="2935"/>
                  <a:pt x="3184" y="3356"/>
                </a:cubicBezTo>
                <a:cubicBezTo>
                  <a:pt x="3184" y="3776"/>
                  <a:pt x="3525" y="4117"/>
                  <a:pt x="3945" y="4117"/>
                </a:cubicBezTo>
                <a:lnTo>
                  <a:pt x="5776" y="4117"/>
                </a:lnTo>
                <a:cubicBezTo>
                  <a:pt x="6193" y="4117"/>
                  <a:pt x="6529" y="3782"/>
                  <a:pt x="6535" y="3367"/>
                </a:cubicBezTo>
                <a:lnTo>
                  <a:pt x="6536" y="3367"/>
                </a:lnTo>
                <a:lnTo>
                  <a:pt x="6536" y="3194"/>
                </a:ln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7" name="Freeform 8"/>
          <p:cNvSpPr>
            <a:spLocks/>
          </p:cNvSpPr>
          <p:nvPr userDrawn="1"/>
        </p:nvSpPr>
        <p:spPr bwMode="black">
          <a:xfrm>
            <a:off x="5131406" y="2445431"/>
            <a:ext cx="768349" cy="1741488"/>
          </a:xfrm>
          <a:custGeom>
            <a:avLst/>
            <a:gdLst>
              <a:gd name="T0" fmla="*/ 1059 w 2119"/>
              <a:gd name="T1" fmla="*/ 0 h 6394"/>
              <a:gd name="T2" fmla="*/ 2119 w 2119"/>
              <a:gd name="T3" fmla="*/ 1060 h 6394"/>
              <a:gd name="T4" fmla="*/ 2119 w 2119"/>
              <a:gd name="T5" fmla="*/ 5334 h 6394"/>
              <a:gd name="T6" fmla="*/ 1059 w 2119"/>
              <a:gd name="T7" fmla="*/ 6394 h 6394"/>
              <a:gd name="T8" fmla="*/ 0 w 2119"/>
              <a:gd name="T9" fmla="*/ 5334 h 6394"/>
              <a:gd name="T10" fmla="*/ 0 w 2119"/>
              <a:gd name="T11" fmla="*/ 1060 h 6394"/>
              <a:gd name="T12" fmla="*/ 1059 w 2119"/>
              <a:gd name="T13" fmla="*/ 0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0"/>
                </a:moveTo>
                <a:cubicBezTo>
                  <a:pt x="1645" y="0"/>
                  <a:pt x="2119" y="475"/>
                  <a:pt x="2119" y="1060"/>
                </a:cubicBezTo>
                <a:lnTo>
                  <a:pt x="2119" y="5334"/>
                </a:lnTo>
                <a:cubicBezTo>
                  <a:pt x="2119" y="5919"/>
                  <a:pt x="1645" y="6394"/>
                  <a:pt x="1059" y="6394"/>
                </a:cubicBezTo>
                <a:cubicBezTo>
                  <a:pt x="474" y="6394"/>
                  <a:pt x="0" y="5919"/>
                  <a:pt x="0" y="5334"/>
                </a:cubicBezTo>
                <a:lnTo>
                  <a:pt x="0" y="1060"/>
                </a:lnTo>
                <a:cubicBezTo>
                  <a:pt x="0" y="475"/>
                  <a:pt x="474" y="0"/>
                  <a:pt x="1059" y="0"/>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8" name="Oval 9"/>
          <p:cNvSpPr>
            <a:spLocks noChangeArrowheads="1"/>
          </p:cNvSpPr>
          <p:nvPr userDrawn="1"/>
        </p:nvSpPr>
        <p:spPr bwMode="black">
          <a:xfrm>
            <a:off x="5093306" y="1629457"/>
            <a:ext cx="844549" cy="633413"/>
          </a:xfrm>
          <a:prstGeom prst="ellipse">
            <a:avLst/>
          </a:pr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9" name="Freeform 10"/>
          <p:cNvSpPr>
            <a:spLocks/>
          </p:cNvSpPr>
          <p:nvPr userDrawn="1"/>
        </p:nvSpPr>
        <p:spPr bwMode="black">
          <a:xfrm>
            <a:off x="10626272" y="2445431"/>
            <a:ext cx="768349" cy="1741488"/>
          </a:xfrm>
          <a:custGeom>
            <a:avLst/>
            <a:gdLst>
              <a:gd name="T0" fmla="*/ 1059 w 2119"/>
              <a:gd name="T1" fmla="*/ 6394 h 6394"/>
              <a:gd name="T2" fmla="*/ 0 w 2119"/>
              <a:gd name="T3" fmla="*/ 5334 h 6394"/>
              <a:gd name="T4" fmla="*/ 0 w 2119"/>
              <a:gd name="T5" fmla="*/ 1060 h 6394"/>
              <a:gd name="T6" fmla="*/ 1059 w 2119"/>
              <a:gd name="T7" fmla="*/ 0 h 6394"/>
              <a:gd name="T8" fmla="*/ 2119 w 2119"/>
              <a:gd name="T9" fmla="*/ 1060 h 6394"/>
              <a:gd name="T10" fmla="*/ 2119 w 2119"/>
              <a:gd name="T11" fmla="*/ 5334 h 6394"/>
              <a:gd name="T12" fmla="*/ 1059 w 2119"/>
              <a:gd name="T13" fmla="*/ 6394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6394"/>
                </a:moveTo>
                <a:cubicBezTo>
                  <a:pt x="474" y="6394"/>
                  <a:pt x="0" y="5919"/>
                  <a:pt x="0" y="5334"/>
                </a:cubicBezTo>
                <a:lnTo>
                  <a:pt x="0" y="1060"/>
                </a:lnTo>
                <a:cubicBezTo>
                  <a:pt x="0" y="475"/>
                  <a:pt x="474" y="0"/>
                  <a:pt x="1059" y="0"/>
                </a:cubicBezTo>
                <a:cubicBezTo>
                  <a:pt x="1645" y="0"/>
                  <a:pt x="2119" y="475"/>
                  <a:pt x="2119" y="1060"/>
                </a:cubicBezTo>
                <a:lnTo>
                  <a:pt x="2119" y="5334"/>
                </a:lnTo>
                <a:cubicBezTo>
                  <a:pt x="2119" y="5919"/>
                  <a:pt x="1645" y="6394"/>
                  <a:pt x="1059" y="6394"/>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20" name="Oval 11"/>
          <p:cNvSpPr>
            <a:spLocks noChangeArrowheads="1"/>
          </p:cNvSpPr>
          <p:nvPr userDrawn="1"/>
        </p:nvSpPr>
        <p:spPr bwMode="black">
          <a:xfrm>
            <a:off x="10586056" y="1629457"/>
            <a:ext cx="846667" cy="633413"/>
          </a:xfrm>
          <a:prstGeom prst="ellipse">
            <a:avLst/>
          </a:pr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21" name="Freeform 12"/>
          <p:cNvSpPr>
            <a:spLocks/>
          </p:cNvSpPr>
          <p:nvPr userDrawn="1"/>
        </p:nvSpPr>
        <p:spPr bwMode="black">
          <a:xfrm>
            <a:off x="779539" y="2410507"/>
            <a:ext cx="3746500" cy="1776413"/>
          </a:xfrm>
          <a:custGeom>
            <a:avLst/>
            <a:gdLst>
              <a:gd name="T0" fmla="*/ 7270 w 10328"/>
              <a:gd name="T1" fmla="*/ 79 h 6526"/>
              <a:gd name="T2" fmla="*/ 5164 w 10328"/>
              <a:gd name="T3" fmla="*/ 1216 h 6526"/>
              <a:gd name="T4" fmla="*/ 5164 w 10328"/>
              <a:gd name="T5" fmla="*/ 1216 h 6526"/>
              <a:gd name="T6" fmla="*/ 3058 w 10328"/>
              <a:gd name="T7" fmla="*/ 79 h 6526"/>
              <a:gd name="T8" fmla="*/ 0 w 10328"/>
              <a:gd name="T9" fmla="*/ 3009 h 6526"/>
              <a:gd name="T10" fmla="*/ 0 w 10328"/>
              <a:gd name="T11" fmla="*/ 5505 h 6526"/>
              <a:gd name="T12" fmla="*/ 72 w 10328"/>
              <a:gd name="T13" fmla="*/ 5846 h 6526"/>
              <a:gd name="T14" fmla="*/ 1060 w 10328"/>
              <a:gd name="T15" fmla="*/ 6526 h 6526"/>
              <a:gd name="T16" fmla="*/ 2081 w 10328"/>
              <a:gd name="T17" fmla="*/ 5749 h 6526"/>
              <a:gd name="T18" fmla="*/ 2119 w 10328"/>
              <a:gd name="T19" fmla="*/ 5505 h 6526"/>
              <a:gd name="T20" fmla="*/ 2119 w 10328"/>
              <a:gd name="T21" fmla="*/ 2965 h 6526"/>
              <a:gd name="T22" fmla="*/ 3133 w 10328"/>
              <a:gd name="T23" fmla="*/ 1951 h 6526"/>
              <a:gd name="T24" fmla="*/ 4145 w 10328"/>
              <a:gd name="T25" fmla="*/ 2965 h 6526"/>
              <a:gd name="T26" fmla="*/ 4145 w 10328"/>
              <a:gd name="T27" fmla="*/ 4019 h 6526"/>
              <a:gd name="T28" fmla="*/ 5164 w 10328"/>
              <a:gd name="T29" fmla="*/ 4972 h 6526"/>
              <a:gd name="T30" fmla="*/ 5164 w 10328"/>
              <a:gd name="T31" fmla="*/ 4972 h 6526"/>
              <a:gd name="T32" fmla="*/ 5164 w 10328"/>
              <a:gd name="T33" fmla="*/ 4972 h 6526"/>
              <a:gd name="T34" fmla="*/ 6183 w 10328"/>
              <a:gd name="T35" fmla="*/ 4019 h 6526"/>
              <a:gd name="T36" fmla="*/ 6183 w 10328"/>
              <a:gd name="T37" fmla="*/ 2965 h 6526"/>
              <a:gd name="T38" fmla="*/ 7196 w 10328"/>
              <a:gd name="T39" fmla="*/ 1951 h 6526"/>
              <a:gd name="T40" fmla="*/ 8209 w 10328"/>
              <a:gd name="T41" fmla="*/ 2965 h 6526"/>
              <a:gd name="T42" fmla="*/ 8209 w 10328"/>
              <a:gd name="T43" fmla="*/ 5505 h 6526"/>
              <a:gd name="T44" fmla="*/ 8248 w 10328"/>
              <a:gd name="T45" fmla="*/ 5749 h 6526"/>
              <a:gd name="T46" fmla="*/ 9268 w 10328"/>
              <a:gd name="T47" fmla="*/ 6526 h 6526"/>
              <a:gd name="T48" fmla="*/ 10257 w 10328"/>
              <a:gd name="T49" fmla="*/ 5846 h 6526"/>
              <a:gd name="T50" fmla="*/ 10328 w 10328"/>
              <a:gd name="T51" fmla="*/ 5505 h 6526"/>
              <a:gd name="T52" fmla="*/ 10328 w 10328"/>
              <a:gd name="T53" fmla="*/ 3009 h 6526"/>
              <a:gd name="T54" fmla="*/ 7270 w 10328"/>
              <a:gd name="T55" fmla="*/ 79 h 6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28" h="6526">
                <a:moveTo>
                  <a:pt x="7270" y="79"/>
                </a:moveTo>
                <a:cubicBezTo>
                  <a:pt x="6455" y="113"/>
                  <a:pt x="5551" y="614"/>
                  <a:pt x="5164" y="1216"/>
                </a:cubicBezTo>
                <a:lnTo>
                  <a:pt x="5164" y="1216"/>
                </a:lnTo>
                <a:cubicBezTo>
                  <a:pt x="4777" y="614"/>
                  <a:pt x="3874" y="113"/>
                  <a:pt x="3058" y="79"/>
                </a:cubicBezTo>
                <a:cubicBezTo>
                  <a:pt x="1184" y="0"/>
                  <a:pt x="0" y="1228"/>
                  <a:pt x="0" y="3009"/>
                </a:cubicBezTo>
                <a:lnTo>
                  <a:pt x="0" y="5505"/>
                </a:lnTo>
                <a:cubicBezTo>
                  <a:pt x="0" y="5624"/>
                  <a:pt x="26" y="5739"/>
                  <a:pt x="72" y="5846"/>
                </a:cubicBezTo>
                <a:cubicBezTo>
                  <a:pt x="225" y="6244"/>
                  <a:pt x="609" y="6526"/>
                  <a:pt x="1060" y="6526"/>
                </a:cubicBezTo>
                <a:cubicBezTo>
                  <a:pt x="1547" y="6526"/>
                  <a:pt x="1957" y="6197"/>
                  <a:pt x="2081" y="5749"/>
                </a:cubicBezTo>
                <a:cubicBezTo>
                  <a:pt x="2105" y="5670"/>
                  <a:pt x="2119" y="5589"/>
                  <a:pt x="2119" y="5505"/>
                </a:cubicBezTo>
                <a:lnTo>
                  <a:pt x="2119" y="2965"/>
                </a:lnTo>
                <a:cubicBezTo>
                  <a:pt x="2119" y="2405"/>
                  <a:pt x="2573" y="1951"/>
                  <a:pt x="3133" y="1951"/>
                </a:cubicBezTo>
                <a:cubicBezTo>
                  <a:pt x="3693" y="1951"/>
                  <a:pt x="4145" y="2405"/>
                  <a:pt x="4145" y="2965"/>
                </a:cubicBezTo>
                <a:lnTo>
                  <a:pt x="4145" y="4019"/>
                </a:lnTo>
                <a:cubicBezTo>
                  <a:pt x="4145" y="4545"/>
                  <a:pt x="4638" y="4972"/>
                  <a:pt x="5164" y="4972"/>
                </a:cubicBezTo>
                <a:lnTo>
                  <a:pt x="5164" y="4972"/>
                </a:lnTo>
                <a:lnTo>
                  <a:pt x="5164" y="4972"/>
                </a:lnTo>
                <a:cubicBezTo>
                  <a:pt x="5690" y="4972"/>
                  <a:pt x="6183" y="4545"/>
                  <a:pt x="6183" y="4019"/>
                </a:cubicBezTo>
                <a:lnTo>
                  <a:pt x="6183" y="2965"/>
                </a:lnTo>
                <a:cubicBezTo>
                  <a:pt x="6183" y="2405"/>
                  <a:pt x="6636" y="1951"/>
                  <a:pt x="7196" y="1951"/>
                </a:cubicBezTo>
                <a:cubicBezTo>
                  <a:pt x="7755" y="1951"/>
                  <a:pt x="8209" y="2405"/>
                  <a:pt x="8209" y="2965"/>
                </a:cubicBezTo>
                <a:lnTo>
                  <a:pt x="8209" y="5505"/>
                </a:lnTo>
                <a:cubicBezTo>
                  <a:pt x="8209" y="5589"/>
                  <a:pt x="8224" y="5670"/>
                  <a:pt x="8248" y="5749"/>
                </a:cubicBezTo>
                <a:cubicBezTo>
                  <a:pt x="8372" y="6197"/>
                  <a:pt x="8781" y="6526"/>
                  <a:pt x="9268" y="6526"/>
                </a:cubicBezTo>
                <a:cubicBezTo>
                  <a:pt x="9719" y="6526"/>
                  <a:pt x="10104" y="6244"/>
                  <a:pt x="10257" y="5846"/>
                </a:cubicBezTo>
                <a:cubicBezTo>
                  <a:pt x="10302" y="5739"/>
                  <a:pt x="10328" y="5624"/>
                  <a:pt x="10328" y="5505"/>
                </a:cubicBezTo>
                <a:lnTo>
                  <a:pt x="10328" y="3009"/>
                </a:lnTo>
                <a:cubicBezTo>
                  <a:pt x="10328" y="1228"/>
                  <a:pt x="9144" y="0"/>
                  <a:pt x="7270" y="79"/>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pic>
        <p:nvPicPr>
          <p:cNvPr id="3" name="Kuva 2">
            <a:extLst>
              <a:ext uri="{FF2B5EF4-FFF2-40B4-BE49-F238E27FC236}">
                <a16:creationId xmlns:a16="http://schemas.microsoft.com/office/drawing/2014/main" id="{109DA548-4475-466B-B368-949B53EB95F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45633" y="5983785"/>
            <a:ext cx="5292953" cy="234086"/>
          </a:xfrm>
          <a:prstGeom prst="rect">
            <a:avLst/>
          </a:prstGeom>
        </p:spPr>
      </p:pic>
    </p:spTree>
    <p:extLst>
      <p:ext uri="{BB962C8B-B14F-4D97-AF65-F5344CB8AC3E}">
        <p14:creationId xmlns:p14="http://schemas.microsoft.com/office/powerpoint/2010/main" val="340094787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Sisältödia">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7" name="Suorakulmio 6">
            <a:extLst>
              <a:ext uri="{FF2B5EF4-FFF2-40B4-BE49-F238E27FC236}">
                <a16:creationId xmlns:a16="http://schemas.microsoft.com/office/drawing/2014/main" id="{1CC06C1F-2BDD-E942-A8DC-A4A13DBAAA87}"/>
              </a:ext>
            </a:extLst>
          </p:cNvPr>
          <p:cNvSpPr/>
          <p:nvPr userDrawn="1"/>
        </p:nvSpPr>
        <p:spPr>
          <a:xfrm>
            <a:off x="263526" y="276650"/>
            <a:ext cx="11664949" cy="632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0"/>
          </a:p>
        </p:txBody>
      </p:sp>
      <p:sp>
        <p:nvSpPr>
          <p:cNvPr id="2" name="Otsikko 1">
            <a:extLst>
              <a:ext uri="{FF2B5EF4-FFF2-40B4-BE49-F238E27FC236}">
                <a16:creationId xmlns:a16="http://schemas.microsoft.com/office/drawing/2014/main" id="{348B20E6-28E2-7C4F-AEE4-E956677FC7D0}"/>
              </a:ext>
            </a:extLst>
          </p:cNvPr>
          <p:cNvSpPr>
            <a:spLocks noGrp="1"/>
          </p:cNvSpPr>
          <p:nvPr>
            <p:ph type="title" hasCustomPrompt="1"/>
          </p:nvPr>
        </p:nvSpPr>
        <p:spPr/>
        <p:txBody>
          <a:bodyPr/>
          <a:lstStyle>
            <a:lvl1pPr>
              <a:defRPr cap="all" baseline="0"/>
            </a:lvl1pPr>
          </a:lstStyle>
          <a:p>
            <a:r>
              <a:rPr lang="fi-FI"/>
              <a:t>MUOKKAA OTS. PERUSTYYL. NAPSAUTT.</a:t>
            </a:r>
          </a:p>
        </p:txBody>
      </p:sp>
      <p:sp>
        <p:nvSpPr>
          <p:cNvPr id="6" name="Dian numeron paikkamerkki 5">
            <a:extLst>
              <a:ext uri="{FF2B5EF4-FFF2-40B4-BE49-F238E27FC236}">
                <a16:creationId xmlns:a16="http://schemas.microsoft.com/office/drawing/2014/main" id="{29283552-E8B5-D943-91AA-3BB347D93466}"/>
              </a:ext>
            </a:extLst>
          </p:cNvPr>
          <p:cNvSpPr>
            <a:spLocks noGrp="1"/>
          </p:cNvSpPr>
          <p:nvPr>
            <p:ph type="sldNum" sz="quarter" idx="12"/>
          </p:nvPr>
        </p:nvSpPr>
        <p:spPr/>
        <p:txBody>
          <a:bodyPr/>
          <a:lstStyle/>
          <a:p>
            <a:fld id="{08B0CDFA-E28B-8844-9AAD-1BAEBA607A04}" type="slidenum">
              <a:rPr lang="fi-FI" smtClean="0"/>
              <a:t>‹#›</a:t>
            </a:fld>
            <a:endParaRPr lang="fi-FI"/>
          </a:p>
        </p:txBody>
      </p:sp>
      <p:sp>
        <p:nvSpPr>
          <p:cNvPr id="8" name="Alatunnisteen paikkamerkki 4">
            <a:extLst>
              <a:ext uri="{FF2B5EF4-FFF2-40B4-BE49-F238E27FC236}">
                <a16:creationId xmlns:a16="http://schemas.microsoft.com/office/drawing/2014/main" id="{8E0B2939-5A66-0947-B955-CDE9BCE2359D}"/>
              </a:ext>
            </a:extLst>
          </p:cNvPr>
          <p:cNvSpPr txBox="1">
            <a:spLocks/>
          </p:cNvSpPr>
          <p:nvPr userDrawn="1"/>
        </p:nvSpPr>
        <p:spPr>
          <a:xfrm>
            <a:off x="6096001" y="6664569"/>
            <a:ext cx="5832475" cy="198000"/>
          </a:xfrm>
          <a:prstGeom prst="rect">
            <a:avLst/>
          </a:prstGeom>
        </p:spPr>
        <p:txBody>
          <a:bodyPr lIns="0" tIns="0" rIns="0" bIns="0"/>
          <a:lstStyle>
            <a:defPPr>
              <a:defRPr lang="fi-FI"/>
            </a:defPPr>
            <a:lvl1pPr marL="0" algn="r" defTabSz="914400" rtl="0" eaLnBrk="1" latinLnBrk="0" hangingPunct="1">
              <a:defRPr sz="1000" b="1" i="0" kern="1200">
                <a:solidFill>
                  <a:srgbClr val="3F437E"/>
                </a:solidFill>
                <a:latin typeface="Roboto Condensed" panose="02000000000000000000" pitchFamily="2" charset="0"/>
                <a:ea typeface="Roboto Condensed"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50"/>
              <a:t>KONSENSUS2020 · </a:t>
            </a:r>
            <a:r>
              <a:rPr lang="fi-FI" sz="750">
                <a:solidFill>
                  <a:srgbClr val="3C89C9"/>
                </a:solidFill>
              </a:rPr>
              <a:t>AIVOT</a:t>
            </a:r>
            <a:r>
              <a:rPr lang="fi-FI" sz="750" b="0" i="1"/>
              <a:t> </a:t>
            </a:r>
            <a:r>
              <a:rPr lang="fi-FI" sz="750" b="0" i="1">
                <a:latin typeface="Crimson Pro" pitchFamily="2" charset="77"/>
              </a:rPr>
              <a:t>ja</a:t>
            </a:r>
            <a:r>
              <a:rPr lang="fi-FI" sz="750" b="0" i="1"/>
              <a:t> </a:t>
            </a:r>
            <a:r>
              <a:rPr lang="fi-FI" sz="750">
                <a:solidFill>
                  <a:srgbClr val="EE7266"/>
                </a:solidFill>
              </a:rPr>
              <a:t>MIELI</a:t>
            </a:r>
          </a:p>
        </p:txBody>
      </p:sp>
      <p:sp>
        <p:nvSpPr>
          <p:cNvPr id="10" name="Sisällön paikkamerkki 3">
            <a:extLst>
              <a:ext uri="{FF2B5EF4-FFF2-40B4-BE49-F238E27FC236}">
                <a16:creationId xmlns:a16="http://schemas.microsoft.com/office/drawing/2014/main" id="{98BFF9DF-1B66-5B42-AE55-B5BD8840B57B}"/>
              </a:ext>
            </a:extLst>
          </p:cNvPr>
          <p:cNvSpPr>
            <a:spLocks noGrp="1"/>
          </p:cNvSpPr>
          <p:nvPr>
            <p:ph sz="half" idx="2"/>
          </p:nvPr>
        </p:nvSpPr>
        <p:spPr>
          <a:xfrm>
            <a:off x="479426" y="1610315"/>
            <a:ext cx="11233149" cy="4987336"/>
          </a:xfrm>
          <a:prstGeom prst="rect">
            <a:avLst/>
          </a:prstGeom>
        </p:spPr>
        <p:txBody>
          <a:bodyPr/>
          <a:lstStyle>
            <a:lvl1pPr>
              <a:lnSpc>
                <a:spcPts val="3300"/>
              </a:lnSpc>
              <a:defRPr sz="3000"/>
            </a:lvl1pPr>
            <a:lvl2pPr>
              <a:lnSpc>
                <a:spcPts val="2963"/>
              </a:lnSpc>
              <a:defRPr sz="2625"/>
            </a:lvl2pPr>
            <a:lvl3pPr>
              <a:lnSpc>
                <a:spcPts val="2475"/>
              </a:lnSpc>
              <a:defRPr sz="2475"/>
            </a:lvl3pPr>
            <a:lvl4pPr>
              <a:lnSpc>
                <a:spcPts val="2475"/>
              </a:lnSpc>
              <a:defRPr sz="2475"/>
            </a:lvl4pPr>
            <a:lvl5pPr>
              <a:lnSpc>
                <a:spcPts val="2475"/>
              </a:lnSpc>
              <a:defRPr sz="2475"/>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97444771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chart">
  <p:cSld name="Otsikko ja kaavio">
    <p:spTree>
      <p:nvGrpSpPr>
        <p:cNvPr id="1" name=""/>
        <p:cNvGrpSpPr/>
        <p:nvPr/>
      </p:nvGrpSpPr>
      <p:grpSpPr>
        <a:xfrm>
          <a:off x="0" y="0"/>
          <a:ext cx="0" cy="0"/>
          <a:chOff x="0" y="0"/>
          <a:chExt cx="0" cy="0"/>
        </a:xfrm>
      </p:grpSpPr>
      <p:sp>
        <p:nvSpPr>
          <p:cNvPr id="2" name="Otsikko 1"/>
          <p:cNvSpPr>
            <a:spLocks noGrp="1"/>
          </p:cNvSpPr>
          <p:nvPr>
            <p:ph type="title"/>
          </p:nvPr>
        </p:nvSpPr>
        <p:spPr>
          <a:xfrm>
            <a:off x="609600" y="274638"/>
            <a:ext cx="10972800" cy="1143000"/>
          </a:xfrm>
        </p:spPr>
        <p:txBody>
          <a:bodyPr/>
          <a:lstStyle/>
          <a:p>
            <a:r>
              <a:rPr lang="fi-FI"/>
              <a:t>Muokkaa perustyyl. napsautt.</a:t>
            </a:r>
            <a:endParaRPr lang="sv-FI"/>
          </a:p>
        </p:txBody>
      </p:sp>
      <p:sp>
        <p:nvSpPr>
          <p:cNvPr id="3" name="Kaavion paikkamerkki 2"/>
          <p:cNvSpPr>
            <a:spLocks noGrp="1"/>
          </p:cNvSpPr>
          <p:nvPr>
            <p:ph type="chart" idx="1"/>
          </p:nvPr>
        </p:nvSpPr>
        <p:spPr>
          <a:xfrm>
            <a:off x="609600" y="1600201"/>
            <a:ext cx="10972800" cy="4525963"/>
          </a:xfrm>
        </p:spPr>
        <p:txBody>
          <a:bodyPr/>
          <a:lstStyle/>
          <a:p>
            <a:endParaRPr lang="sv-FI"/>
          </a:p>
        </p:txBody>
      </p:sp>
      <p:sp>
        <p:nvSpPr>
          <p:cNvPr id="4" name="Päivämäärän paikkamerkki 3"/>
          <p:cNvSpPr>
            <a:spLocks noGrp="1"/>
          </p:cNvSpPr>
          <p:nvPr>
            <p:ph type="dt" sz="half" idx="10"/>
          </p:nvPr>
        </p:nvSpPr>
        <p:spPr>
          <a:xfrm>
            <a:off x="609600" y="6245225"/>
            <a:ext cx="2844800" cy="476250"/>
          </a:xfrm>
        </p:spPr>
        <p:txBody>
          <a:bodyPr/>
          <a:lstStyle>
            <a:lvl1pPr>
              <a:defRPr/>
            </a:lvl1pPr>
          </a:lstStyle>
          <a:p>
            <a:fld id="{9745E499-9C3E-4536-B57C-170FD2511FA2}" type="datetime1">
              <a:rPr lang="fi-FI" altLang="sv-FI" smtClean="0">
                <a:solidFill>
                  <a:srgbClr val="000000"/>
                </a:solidFill>
              </a:rPr>
              <a:t>19.5.2022</a:t>
            </a:fld>
            <a:endParaRPr lang="en-US" altLang="sv-FI">
              <a:solidFill>
                <a:srgbClr val="000000"/>
              </a:solidFill>
            </a:endParaRPr>
          </a:p>
        </p:txBody>
      </p:sp>
      <p:sp>
        <p:nvSpPr>
          <p:cNvPr id="5" name="Alatunnisteen paikkamerkki 4"/>
          <p:cNvSpPr>
            <a:spLocks noGrp="1"/>
          </p:cNvSpPr>
          <p:nvPr>
            <p:ph type="ftr" sz="quarter" idx="11"/>
          </p:nvPr>
        </p:nvSpPr>
        <p:spPr>
          <a:xfrm>
            <a:off x="4165600" y="6245225"/>
            <a:ext cx="3860800" cy="476250"/>
          </a:xfrm>
        </p:spPr>
        <p:txBody>
          <a:bodyPr/>
          <a:lstStyle>
            <a:lvl1pPr>
              <a:defRPr/>
            </a:lvl1pPr>
          </a:lstStyle>
          <a:p>
            <a:r>
              <a:rPr lang="sv-SE" altLang="sv-FI">
                <a:solidFill>
                  <a:srgbClr val="000000"/>
                </a:solidFill>
              </a:rPr>
              <a:t>Mielenterveyden edistäminen</a:t>
            </a:r>
            <a:endParaRPr lang="en-US" altLang="sv-FI">
              <a:solidFill>
                <a:srgbClr val="000000"/>
              </a:solidFill>
            </a:endParaRPr>
          </a:p>
        </p:txBody>
      </p:sp>
      <p:sp>
        <p:nvSpPr>
          <p:cNvPr id="6" name="Dian numeron paikkamerkki 5"/>
          <p:cNvSpPr>
            <a:spLocks noGrp="1"/>
          </p:cNvSpPr>
          <p:nvPr>
            <p:ph type="sldNum" sz="quarter" idx="12"/>
          </p:nvPr>
        </p:nvSpPr>
        <p:spPr>
          <a:xfrm>
            <a:off x="8737600" y="6245225"/>
            <a:ext cx="2844800" cy="476250"/>
          </a:xfrm>
        </p:spPr>
        <p:txBody>
          <a:bodyPr/>
          <a:lstStyle>
            <a:lvl1pPr>
              <a:defRPr/>
            </a:lvl1pPr>
          </a:lstStyle>
          <a:p>
            <a:fld id="{47BCFE7B-553C-4909-BEC6-21390DB05DC9}" type="slidenum">
              <a:rPr lang="en-US" altLang="sv-FI">
                <a:solidFill>
                  <a:srgbClr val="000000"/>
                </a:solidFill>
              </a:rPr>
              <a:pPr/>
              <a:t>‹#›</a:t>
            </a:fld>
            <a:endParaRPr lang="en-US" altLang="sv-FI">
              <a:solidFill>
                <a:srgbClr val="000000"/>
              </a:solidFill>
            </a:endParaRPr>
          </a:p>
        </p:txBody>
      </p:sp>
    </p:spTree>
    <p:extLst>
      <p:ext uri="{BB962C8B-B14F-4D97-AF65-F5344CB8AC3E}">
        <p14:creationId xmlns:p14="http://schemas.microsoft.com/office/powerpoint/2010/main" val="202692479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5" name="Picture 4" descr="Logo, icon&#10;&#10;Description automatically generated">
            <a:extLst>
              <a:ext uri="{FF2B5EF4-FFF2-40B4-BE49-F238E27FC236}">
                <a16:creationId xmlns:a16="http://schemas.microsoft.com/office/drawing/2014/main" id="{42727F8D-ECBE-7343-ABD8-29B65D32CAE7}"/>
              </a:ext>
            </a:extLst>
          </p:cNvPr>
          <p:cNvPicPr>
            <a:picLocks noChangeAspect="1"/>
          </p:cNvPicPr>
          <p:nvPr userDrawn="1"/>
        </p:nvPicPr>
        <p:blipFill>
          <a:blip r:embed="rId2">
            <a:alphaModFix amt="20000"/>
          </a:blip>
          <a:stretch>
            <a:fillRect/>
          </a:stretch>
        </p:blipFill>
        <p:spPr>
          <a:xfrm>
            <a:off x="-4213230" y="762001"/>
            <a:ext cx="8460325" cy="5959474"/>
          </a:xfrm>
          <a:prstGeom prst="rect">
            <a:avLst/>
          </a:prstGeom>
        </p:spPr>
      </p:pic>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735875" y="615497"/>
            <a:ext cx="9306129" cy="999217"/>
          </a:xfrm>
        </p:spPr>
        <p:txBody>
          <a:bodyPr anchor="t">
            <a:normAutofit/>
          </a:bodyPr>
          <a:lstStyle>
            <a:lvl1pPr>
              <a:lnSpc>
                <a:spcPts val="3600"/>
              </a:lnSpc>
              <a:defRPr sz="3600" b="1" i="0">
                <a:latin typeface="+mn-lt"/>
                <a:cs typeface="Poppins" pitchFamily="2" charset="77"/>
              </a:defRPr>
            </a:lvl1pPr>
          </a:lstStyle>
          <a:p>
            <a:r>
              <a:rPr lang="en-GB"/>
              <a:t>Click to edit Master title style</a:t>
            </a:r>
            <a:endParaRPr lang="en-FI"/>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6" name="Text Placeholder 4">
            <a:extLst>
              <a:ext uri="{FF2B5EF4-FFF2-40B4-BE49-F238E27FC236}">
                <a16:creationId xmlns:a16="http://schemas.microsoft.com/office/drawing/2014/main" id="{779BC6B1-F050-B84E-9988-364A3E8F2BE0}"/>
              </a:ext>
            </a:extLst>
          </p:cNvPr>
          <p:cNvSpPr>
            <a:spLocks noGrp="1"/>
          </p:cNvSpPr>
          <p:nvPr>
            <p:ph type="body" sz="quarter" idx="11"/>
          </p:nvPr>
        </p:nvSpPr>
        <p:spPr>
          <a:xfrm>
            <a:off x="1245713" y="1721284"/>
            <a:ext cx="9909967" cy="4521219"/>
          </a:xfrm>
        </p:spPr>
        <p:txBody>
          <a:bodyPr>
            <a:normAutofit/>
          </a:bodyPr>
          <a:lstStyle>
            <a:lvl1pPr>
              <a:lnSpc>
                <a:spcPct val="100000"/>
              </a:lnSpc>
              <a:defRPr sz="2400">
                <a:solidFill>
                  <a:schemeClr val="tx1"/>
                </a:solidFill>
              </a:defRPr>
            </a:lvl1pPr>
            <a:lvl2pPr>
              <a:lnSpc>
                <a:spcPct val="100000"/>
              </a:lnSpc>
              <a:defRPr sz="2000">
                <a:solidFill>
                  <a:schemeClr val="tx1"/>
                </a:solidFill>
              </a:defRPr>
            </a:lvl2pPr>
            <a:lvl3pPr>
              <a:lnSpc>
                <a:spcPct val="100000"/>
              </a:lnSpc>
              <a:defRPr sz="1800">
                <a:solidFill>
                  <a:schemeClr val="tx1"/>
                </a:solidFill>
              </a:defRPr>
            </a:lvl3pPr>
            <a:lvl4pPr>
              <a:lnSpc>
                <a:spcPct val="100000"/>
              </a:lnSpc>
              <a:defRPr sz="1600">
                <a:solidFill>
                  <a:schemeClr val="tx1"/>
                </a:solidFill>
              </a:defRPr>
            </a:lvl4pPr>
            <a:lvl5pPr>
              <a:lnSpc>
                <a:spcPct val="100000"/>
              </a:lnSpc>
              <a:defRPr sz="16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159421518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335360" y="1792515"/>
            <a:ext cx="11521280" cy="2634343"/>
          </a:xfrm>
        </p:spPr>
        <p:txBody>
          <a:bodyPr anchor="ctr" anchorCtr="0"/>
          <a:lstStyle>
            <a:lvl1pPr algn="ctr">
              <a:defRPr sz="4000" baseline="0">
                <a:solidFill>
                  <a:srgbClr val="00E13C"/>
                </a:solidFill>
              </a:defRPr>
            </a:lvl1pPr>
          </a:lstStyle>
          <a:p>
            <a:r>
              <a:rPr lang="fi-FI"/>
              <a:t>Lisää otsikko</a:t>
            </a:r>
          </a:p>
        </p:txBody>
      </p:sp>
      <p:sp>
        <p:nvSpPr>
          <p:cNvPr id="3" name="Alaotsikko 2"/>
          <p:cNvSpPr>
            <a:spLocks noGrp="1"/>
          </p:cNvSpPr>
          <p:nvPr>
            <p:ph type="subTitle" idx="1" hasCustomPrompt="1"/>
          </p:nvPr>
        </p:nvSpPr>
        <p:spPr>
          <a:xfrm>
            <a:off x="1828800" y="4963616"/>
            <a:ext cx="8534400" cy="985664"/>
          </a:xfrm>
        </p:spPr>
        <p:txBody>
          <a:bodyPr>
            <a:normAutofit/>
          </a:bodyPr>
          <a:lstStyle>
            <a:lvl1pPr marL="0" indent="0" algn="ctr">
              <a:buNone/>
              <a:defRPr sz="1800" baseline="0">
                <a:solidFill>
                  <a:schemeClr val="tx1">
                    <a:tint val="75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Lisää alaotsikko</a:t>
            </a:r>
          </a:p>
        </p:txBody>
      </p:sp>
      <p:sp>
        <p:nvSpPr>
          <p:cNvPr id="7" name="Päivämäärän paikkamerkki 6"/>
          <p:cNvSpPr>
            <a:spLocks noGrp="1"/>
          </p:cNvSpPr>
          <p:nvPr>
            <p:ph type="dt" sz="half" idx="10"/>
          </p:nvPr>
        </p:nvSpPr>
        <p:spPr/>
        <p:txBody>
          <a:bodyPr/>
          <a:lstStyle/>
          <a:p>
            <a:fld id="{2BC1ED1B-2BA6-4EF8-87D5-28E66BAEC49C}" type="datetime1">
              <a:rPr lang="fi-FI" smtClean="0"/>
              <a:t>19.5.2022</a:t>
            </a:fld>
            <a:endParaRPr lang="fi-FI"/>
          </a:p>
        </p:txBody>
      </p:sp>
      <p:sp>
        <p:nvSpPr>
          <p:cNvPr id="8" name="Alatunnisteen paikkamerkki 7"/>
          <p:cNvSpPr>
            <a:spLocks noGrp="1"/>
          </p:cNvSpPr>
          <p:nvPr>
            <p:ph type="ftr" sz="quarter" idx="11"/>
          </p:nvPr>
        </p:nvSpPr>
        <p:spPr/>
        <p:txBody>
          <a:bodyPr/>
          <a:lstStyle/>
          <a:p>
            <a:r>
              <a:rPr lang="fi-FI"/>
              <a:t>Mielenterveyden edistäminen</a:t>
            </a:r>
          </a:p>
        </p:txBody>
      </p:sp>
      <p:sp>
        <p:nvSpPr>
          <p:cNvPr id="9" name="Dian numeron paikkamerkki 8"/>
          <p:cNvSpPr>
            <a:spLocks noGrp="1"/>
          </p:cNvSpPr>
          <p:nvPr>
            <p:ph type="sldNum" sz="quarter" idx="12"/>
          </p:nvPr>
        </p:nvSpPr>
        <p:spPr/>
        <p:txBody>
          <a:bodyPr/>
          <a:lstStyle/>
          <a:p>
            <a:fld id="{29F13F21-89A0-4E12-8E58-753F65C13159}" type="slidenum">
              <a:rPr lang="fi-FI" smtClean="0"/>
              <a:pPr/>
              <a:t>‹#›</a:t>
            </a:fld>
            <a:endParaRPr lang="fi-FI"/>
          </a:p>
        </p:txBody>
      </p:sp>
    </p:spTree>
    <p:extLst>
      <p:ext uri="{BB962C8B-B14F-4D97-AF65-F5344CB8AC3E}">
        <p14:creationId xmlns:p14="http://schemas.microsoft.com/office/powerpoint/2010/main" val="38881187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a:t>Lisää otsikko</a:t>
            </a:r>
          </a:p>
        </p:txBody>
      </p:sp>
      <p:sp>
        <p:nvSpPr>
          <p:cNvPr id="3" name="Sisällön paikkamerkki 2"/>
          <p:cNvSpPr>
            <a:spLocks noGrp="1"/>
          </p:cNvSpPr>
          <p:nvPr>
            <p:ph idx="1"/>
          </p:nvPr>
        </p:nvSpPr>
        <p:spPr/>
        <p:txBody>
          <a:bodyPr/>
          <a:lstStyle>
            <a:lvl1pPr marL="0" indent="0">
              <a:buFontTx/>
              <a:buNone/>
              <a:defRPr/>
            </a:lvl1pPr>
            <a:lvl2pPr marL="536575" indent="-268288">
              <a:buFont typeface="Arial" panose="020B0604020202020204" pitchFamily="34" charset="0"/>
              <a:buChar char="•"/>
              <a:defRPr/>
            </a:lvl2pPr>
            <a:lvl3pPr marL="804863" indent="-268288">
              <a:buFont typeface="Arial" panose="020B0604020202020204" pitchFamily="34" charset="0"/>
              <a:buChar char="•"/>
              <a:defRPr/>
            </a:lvl3pPr>
            <a:lvl4pPr marL="1074738" indent="-269875">
              <a:buFont typeface="Arial" panose="020B0604020202020204" pitchFamily="34" charset="0"/>
              <a:buChar char="•"/>
              <a:defRPr/>
            </a:lvl4pPr>
            <a:lvl5pPr marL="1343025" indent="-268288">
              <a:buFont typeface="Arial" panose="020B0604020202020204" pitchFamily="34" charset="0"/>
              <a:buChar char="•"/>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E312A85F-2C68-40A7-800A-556E0DC5CD20}" type="datetime1">
              <a:rPr lang="fi-FI" smtClean="0"/>
              <a:t>19.5.2022</a:t>
            </a:fld>
            <a:endParaRPr lang="fi-FI"/>
          </a:p>
        </p:txBody>
      </p:sp>
      <p:sp>
        <p:nvSpPr>
          <p:cNvPr id="5" name="Alatunnisteen paikkamerkki 4"/>
          <p:cNvSpPr>
            <a:spLocks noGrp="1"/>
          </p:cNvSpPr>
          <p:nvPr>
            <p:ph type="ftr" sz="quarter" idx="11"/>
          </p:nvPr>
        </p:nvSpPr>
        <p:spPr/>
        <p:txBody>
          <a:bodyPr/>
          <a:lstStyle/>
          <a:p>
            <a:r>
              <a:rPr lang="fi-FI"/>
              <a:t>Mielenterveyden edistäminen</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Tree>
    <p:extLst>
      <p:ext uri="{BB962C8B-B14F-4D97-AF65-F5344CB8AC3E}">
        <p14:creationId xmlns:p14="http://schemas.microsoft.com/office/powerpoint/2010/main" val="205758550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Otsikko ja sisältö luettelomerkki">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a:t>Lisää otsikko</a:t>
            </a:r>
          </a:p>
        </p:txBody>
      </p:sp>
      <p:sp>
        <p:nvSpPr>
          <p:cNvPr id="3" name="Sisällön paikkamerkki 2"/>
          <p:cNvSpPr>
            <a:spLocks noGrp="1"/>
          </p:cNvSpPr>
          <p:nvPr>
            <p:ph idx="1"/>
          </p:nvPr>
        </p:nvSpPr>
        <p:spPr/>
        <p:txBody>
          <a:bodyPr/>
          <a:lstStyle>
            <a:lvl1pPr marL="268288" indent="-268288">
              <a:lnSpc>
                <a:spcPct val="110000"/>
              </a:lnSpc>
              <a:spcAft>
                <a:spcPts val="1800"/>
              </a:spcAft>
              <a:buFont typeface="Arial" panose="020B0604020202020204" pitchFamily="34" charset="0"/>
              <a:buChar char="•"/>
              <a:defRPr/>
            </a:lvl1pPr>
            <a:lvl2pPr marL="536575" indent="-268288">
              <a:lnSpc>
                <a:spcPct val="110000"/>
              </a:lnSpc>
              <a:spcAft>
                <a:spcPts val="1800"/>
              </a:spcAft>
              <a:buFont typeface="Arial" panose="020B0604020202020204" pitchFamily="34" charset="0"/>
              <a:buChar char="•"/>
              <a:defRPr/>
            </a:lvl2pPr>
            <a:lvl3pPr marL="804863" indent="-268288">
              <a:lnSpc>
                <a:spcPct val="110000"/>
              </a:lnSpc>
              <a:spcAft>
                <a:spcPts val="1800"/>
              </a:spcAft>
              <a:buFont typeface="Arial" panose="020B0604020202020204" pitchFamily="34" charset="0"/>
              <a:buChar char="•"/>
              <a:defRPr/>
            </a:lvl3pPr>
            <a:lvl4pPr marL="1074738" indent="-269875">
              <a:lnSpc>
                <a:spcPct val="110000"/>
              </a:lnSpc>
              <a:spcAft>
                <a:spcPts val="1800"/>
              </a:spcAft>
              <a:buFont typeface="Arial" panose="020B0604020202020204" pitchFamily="34" charset="0"/>
              <a:buChar char="•"/>
              <a:defRPr/>
            </a:lvl4pPr>
            <a:lvl5pPr marL="1343025" indent="-268288">
              <a:lnSpc>
                <a:spcPct val="110000"/>
              </a:lnSpc>
              <a:spcAft>
                <a:spcPts val="1800"/>
              </a:spcAft>
              <a:buFont typeface="Arial" panose="020B0604020202020204" pitchFamily="34" charset="0"/>
              <a:buChar char="•"/>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C339A869-7611-4D84-BFC5-96E6699AADDD}" type="datetime1">
              <a:rPr lang="fi-FI" smtClean="0"/>
              <a:t>19.5.2022</a:t>
            </a:fld>
            <a:endParaRPr lang="fi-FI"/>
          </a:p>
        </p:txBody>
      </p:sp>
      <p:sp>
        <p:nvSpPr>
          <p:cNvPr id="5" name="Alatunnisteen paikkamerkki 4"/>
          <p:cNvSpPr>
            <a:spLocks noGrp="1"/>
          </p:cNvSpPr>
          <p:nvPr>
            <p:ph type="ftr" sz="quarter" idx="11"/>
          </p:nvPr>
        </p:nvSpPr>
        <p:spPr/>
        <p:txBody>
          <a:bodyPr/>
          <a:lstStyle/>
          <a:p>
            <a:r>
              <a:rPr lang="fi-FI"/>
              <a:t>Mielenterveyden edistäminen</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Tree>
    <p:extLst>
      <p:ext uri="{BB962C8B-B14F-4D97-AF65-F5344CB8AC3E}">
        <p14:creationId xmlns:p14="http://schemas.microsoft.com/office/powerpoint/2010/main" val="2177332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Otsikko ja sisältö, toinen taso Arial">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a:t>Lisää otsikko</a:t>
            </a:r>
          </a:p>
        </p:txBody>
      </p:sp>
      <p:sp>
        <p:nvSpPr>
          <p:cNvPr id="3" name="Sisällön paikkamerkki 2"/>
          <p:cNvSpPr>
            <a:spLocks noGrp="1"/>
          </p:cNvSpPr>
          <p:nvPr>
            <p:ph idx="1"/>
          </p:nvPr>
        </p:nvSpPr>
        <p:spPr/>
        <p:txBody>
          <a:bodyPr/>
          <a:lstStyle>
            <a:lvl1pPr marL="0" indent="0">
              <a:spcAft>
                <a:spcPts val="1000"/>
              </a:spcAft>
              <a:buFontTx/>
              <a:buNone/>
              <a:defRPr>
                <a:latin typeface="+mn-lt"/>
              </a:defRPr>
            </a:lvl1pPr>
            <a:lvl2pPr marL="0" indent="0">
              <a:spcAft>
                <a:spcPts val="1000"/>
              </a:spcAft>
              <a:buFontTx/>
              <a:buNone/>
              <a:defRPr sz="1600">
                <a:latin typeface="+mn-lt"/>
              </a:defRPr>
            </a:lvl2pPr>
            <a:lvl3pPr marL="180975" indent="-180975">
              <a:spcAft>
                <a:spcPts val="1000"/>
              </a:spcAft>
              <a:buFont typeface="Arial" panose="020B0604020202020204" pitchFamily="34" charset="0"/>
              <a:buChar char="•"/>
              <a:defRPr sz="1600">
                <a:latin typeface="+mn-lt"/>
              </a:defRPr>
            </a:lvl3pPr>
            <a:lvl4pPr marL="355600" indent="-174625">
              <a:spcAft>
                <a:spcPts val="1000"/>
              </a:spcAft>
              <a:buFont typeface="Arial" panose="020B0604020202020204" pitchFamily="34" charset="0"/>
              <a:buChar char="•"/>
              <a:defRPr sz="1600">
                <a:latin typeface="+mn-lt"/>
              </a:defRPr>
            </a:lvl4pPr>
            <a:lvl5pPr marL="536575" indent="-180975">
              <a:spcAft>
                <a:spcPts val="1000"/>
              </a:spcAft>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atin typeface="+mn-lt"/>
              </a:defRPr>
            </a:lvl1pPr>
          </a:lstStyle>
          <a:p>
            <a:fld id="{05F45348-C50B-4E2F-8814-F84D42150A7C}" type="datetime1">
              <a:rPr lang="fi-FI" smtClean="0"/>
              <a:t>19.5.2022</a:t>
            </a:fld>
            <a:endParaRPr lang="fi-FI"/>
          </a:p>
        </p:txBody>
      </p:sp>
      <p:sp>
        <p:nvSpPr>
          <p:cNvPr id="5" name="Alatunnisteen paikkamerkki 4"/>
          <p:cNvSpPr>
            <a:spLocks noGrp="1"/>
          </p:cNvSpPr>
          <p:nvPr>
            <p:ph type="ftr" sz="quarter" idx="11"/>
          </p:nvPr>
        </p:nvSpPr>
        <p:spPr/>
        <p:txBody>
          <a:bodyPr/>
          <a:lstStyle>
            <a:lvl1pPr>
              <a:defRPr>
                <a:latin typeface="+mn-lt"/>
              </a:defRPr>
            </a:lvl1pPr>
          </a:lstStyle>
          <a:p>
            <a:r>
              <a:rPr lang="fi-FI"/>
              <a:t>Mielenterveyden edistäminen</a:t>
            </a:r>
          </a:p>
        </p:txBody>
      </p:sp>
      <p:sp>
        <p:nvSpPr>
          <p:cNvPr id="6" name="Dian numeron paikkamerkki 5"/>
          <p:cNvSpPr>
            <a:spLocks noGrp="1"/>
          </p:cNvSpPr>
          <p:nvPr>
            <p:ph type="sldNum" sz="quarter" idx="12"/>
          </p:nvPr>
        </p:nvSpPr>
        <p:spPr/>
        <p:txBody>
          <a:bodyPr/>
          <a:lstStyle>
            <a:lvl1pPr>
              <a:defRPr>
                <a:latin typeface="+mn-lt"/>
              </a:defRPr>
            </a:lvl1pPr>
          </a:lstStyle>
          <a:p>
            <a:fld id="{29F13F21-89A0-4E12-8E58-753F65C13159}" type="slidenum">
              <a:rPr lang="fi-FI" smtClean="0"/>
              <a:pPr/>
              <a:t>‹#›</a:t>
            </a:fld>
            <a:endParaRPr lang="fi-FI"/>
          </a:p>
        </p:txBody>
      </p:sp>
    </p:spTree>
    <p:extLst>
      <p:ext uri="{BB962C8B-B14F-4D97-AF65-F5344CB8AC3E}">
        <p14:creationId xmlns:p14="http://schemas.microsoft.com/office/powerpoint/2010/main" val="163655405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a:t>Lisää otsikko</a:t>
            </a:r>
          </a:p>
        </p:txBody>
      </p:sp>
      <p:sp>
        <p:nvSpPr>
          <p:cNvPr id="3" name="Sisällön paikkamerkki 2"/>
          <p:cNvSpPr>
            <a:spLocks noGrp="1"/>
          </p:cNvSpPr>
          <p:nvPr>
            <p:ph sz="half" idx="1"/>
          </p:nvPr>
        </p:nvSpPr>
        <p:spPr>
          <a:xfrm>
            <a:off x="609600" y="1670400"/>
            <a:ext cx="5384800" cy="4525963"/>
          </a:xfrm>
        </p:spPr>
        <p:txBody>
          <a:bodyPr>
            <a:normAutofit/>
          </a:bodyPr>
          <a:lstStyle>
            <a:lvl1pPr marL="268288" indent="-268288">
              <a:buFont typeface="Arial" panose="020B0604020202020204" pitchFamily="34" charset="0"/>
              <a:buChar char="•"/>
              <a:defRPr sz="2300"/>
            </a:lvl1pPr>
            <a:lvl2pPr marL="742950" indent="-285750">
              <a:buFont typeface="Arial" panose="020B0604020202020204" pitchFamily="34" charset="0"/>
              <a:buChar char="•"/>
              <a:defRPr sz="2300"/>
            </a:lvl2pPr>
            <a:lvl3pPr marL="1143000" indent="-228600">
              <a:buFont typeface="Arial" panose="020B0604020202020204" pitchFamily="34" charset="0"/>
              <a:buChar char="•"/>
              <a:defRPr sz="2300"/>
            </a:lvl3pPr>
            <a:lvl4pPr marL="1600200" indent="-228600">
              <a:buFont typeface="Arial" panose="020B0604020202020204" pitchFamily="34" charset="0"/>
              <a:buChar char="•"/>
              <a:defRPr sz="2300"/>
            </a:lvl4pPr>
            <a:lvl5pPr marL="2057400" indent="-228600">
              <a:buFont typeface="Arial" panose="020B0604020202020204" pitchFamily="34" charset="0"/>
              <a:buChar char="•"/>
              <a:defRPr sz="23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97600" y="1670400"/>
            <a:ext cx="5384800" cy="4525963"/>
          </a:xfrm>
        </p:spPr>
        <p:txBody>
          <a:bodyPr>
            <a:normAutofit/>
          </a:bodyPr>
          <a:lstStyle>
            <a:lvl1pPr marL="268288" indent="-268288">
              <a:buFont typeface="Arial" panose="020B0604020202020204" pitchFamily="34" charset="0"/>
              <a:buChar char="•"/>
              <a:defRPr sz="2300"/>
            </a:lvl1pPr>
            <a:lvl2pPr marL="742950" indent="-285750">
              <a:buFont typeface="Arial" panose="020B0604020202020204" pitchFamily="34" charset="0"/>
              <a:buChar char="•"/>
              <a:defRPr sz="2300"/>
            </a:lvl2pPr>
            <a:lvl3pPr marL="1143000" indent="-228600">
              <a:buFont typeface="Arial" panose="020B0604020202020204" pitchFamily="34" charset="0"/>
              <a:buChar char="•"/>
              <a:defRPr sz="2300"/>
            </a:lvl3pPr>
            <a:lvl4pPr marL="1600200" indent="-228600">
              <a:buFont typeface="Arial" panose="020B0604020202020204" pitchFamily="34" charset="0"/>
              <a:buChar char="•"/>
              <a:defRPr sz="2300"/>
            </a:lvl4pPr>
            <a:lvl5pPr marL="2057400" indent="-228600">
              <a:buFont typeface="Arial" panose="020B0604020202020204" pitchFamily="34" charset="0"/>
              <a:buChar char="•"/>
              <a:defRPr sz="23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83FA4EC3-DB26-44A2-B8A7-B5FF01FF2D0C}" type="datetime1">
              <a:rPr lang="fi-FI" smtClean="0"/>
              <a:t>19.5.2022</a:t>
            </a:fld>
            <a:endParaRPr lang="fi-FI"/>
          </a:p>
        </p:txBody>
      </p:sp>
      <p:sp>
        <p:nvSpPr>
          <p:cNvPr id="6" name="Alatunnisteen paikkamerkki 5"/>
          <p:cNvSpPr>
            <a:spLocks noGrp="1"/>
          </p:cNvSpPr>
          <p:nvPr>
            <p:ph type="ftr" sz="quarter" idx="11"/>
          </p:nvPr>
        </p:nvSpPr>
        <p:spPr/>
        <p:txBody>
          <a:bodyPr/>
          <a:lstStyle/>
          <a:p>
            <a:r>
              <a:rPr lang="fi-FI"/>
              <a:t>Mielenterveyden edistäminen</a:t>
            </a:r>
          </a:p>
        </p:txBody>
      </p:sp>
      <p:sp>
        <p:nvSpPr>
          <p:cNvPr id="7" name="Dian numeron paikkamerkki 6"/>
          <p:cNvSpPr>
            <a:spLocks noGrp="1"/>
          </p:cNvSpPr>
          <p:nvPr>
            <p:ph type="sldNum" sz="quarter" idx="12"/>
          </p:nvPr>
        </p:nvSpPr>
        <p:spPr/>
        <p:txBody>
          <a:bodyPr/>
          <a:lstStyle/>
          <a:p>
            <a:fld id="{29F13F21-89A0-4E12-8E58-753F65C13159}" type="slidenum">
              <a:rPr lang="fi-FI" smtClean="0"/>
              <a:t>‹#›</a:t>
            </a:fld>
            <a:endParaRPr lang="fi-FI"/>
          </a:p>
        </p:txBody>
      </p:sp>
    </p:spTree>
    <p:extLst>
      <p:ext uri="{BB962C8B-B14F-4D97-AF65-F5344CB8AC3E}">
        <p14:creationId xmlns:p14="http://schemas.microsoft.com/office/powerpoint/2010/main" val="33218072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Neljä sisältökohdetta">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719403" y="548681"/>
            <a:ext cx="4992555" cy="2520280"/>
          </a:xfrm>
        </p:spPr>
        <p:txBody>
          <a:bodyPr>
            <a:normAutofit/>
          </a:bodyPr>
          <a:lstStyle>
            <a:lvl1pPr marL="0" indent="0">
              <a:buFontTx/>
              <a:buNone/>
              <a:defRPr sz="1600">
                <a:latin typeface="+mn-lt"/>
              </a:defRPr>
            </a:lvl1pPr>
            <a:lvl2pPr marL="285750" indent="-285750">
              <a:buFont typeface="Arial" panose="020B0604020202020204" pitchFamily="34" charset="0"/>
              <a:buChar char="•"/>
              <a:defRPr sz="1600">
                <a:latin typeface="+mn-lt"/>
              </a:defRPr>
            </a:lvl2pPr>
            <a:lvl3pPr marL="285750" indent="-285750">
              <a:buFont typeface="Arial" panose="020B0604020202020204" pitchFamily="34" charset="0"/>
              <a:buChar char="•"/>
              <a:defRPr sz="1600">
                <a:latin typeface="+mn-lt"/>
              </a:defRPr>
            </a:lvl3pPr>
            <a:lvl4pPr marL="466725" indent="-285750">
              <a:buFont typeface="Arial" panose="020B0604020202020204" pitchFamily="34" charset="0"/>
              <a:buChar char="•"/>
              <a:defRPr sz="1600">
                <a:latin typeface="+mn-lt"/>
              </a:defRPr>
            </a:lvl4pPr>
            <a:lvl5pPr marL="641350" indent="-285750">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F429CCB3-9788-4C73-B6FD-321F254B5933}" type="datetime1">
              <a:rPr lang="fi-FI" smtClean="0"/>
              <a:t>19.5.2022</a:t>
            </a:fld>
            <a:endParaRPr lang="fi-FI"/>
          </a:p>
        </p:txBody>
      </p:sp>
      <p:sp>
        <p:nvSpPr>
          <p:cNvPr id="5" name="Alatunnisteen paikkamerkki 4"/>
          <p:cNvSpPr>
            <a:spLocks noGrp="1"/>
          </p:cNvSpPr>
          <p:nvPr>
            <p:ph type="ftr" sz="quarter" idx="11"/>
          </p:nvPr>
        </p:nvSpPr>
        <p:spPr/>
        <p:txBody>
          <a:bodyPr/>
          <a:lstStyle/>
          <a:p>
            <a:r>
              <a:rPr lang="fi-FI"/>
              <a:t>Mielenterveyden edistäminen</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
        <p:nvSpPr>
          <p:cNvPr id="10" name="Sisällön paikkamerkki 2"/>
          <p:cNvSpPr>
            <a:spLocks noGrp="1"/>
          </p:cNvSpPr>
          <p:nvPr>
            <p:ph idx="13"/>
          </p:nvPr>
        </p:nvSpPr>
        <p:spPr>
          <a:xfrm>
            <a:off x="6480043" y="548681"/>
            <a:ext cx="4992555" cy="2520280"/>
          </a:xfrm>
        </p:spPr>
        <p:txBody>
          <a:bodyPr>
            <a:normAutofit/>
          </a:bodyPr>
          <a:lstStyle>
            <a:lvl1pPr marL="0" indent="0">
              <a:buFontTx/>
              <a:buNone/>
              <a:defRPr sz="1600">
                <a:latin typeface="+mn-lt"/>
              </a:defRPr>
            </a:lvl1pPr>
            <a:lvl2pPr marL="285750" indent="-285750">
              <a:buFont typeface="Arial" panose="020B0604020202020204" pitchFamily="34" charset="0"/>
              <a:buChar char="•"/>
              <a:defRPr sz="1600">
                <a:latin typeface="+mn-lt"/>
              </a:defRPr>
            </a:lvl2pPr>
            <a:lvl3pPr marL="285750" indent="-285750">
              <a:buFont typeface="Arial" panose="020B0604020202020204" pitchFamily="34" charset="0"/>
              <a:buChar char="•"/>
              <a:defRPr sz="1600">
                <a:latin typeface="+mn-lt"/>
              </a:defRPr>
            </a:lvl3pPr>
            <a:lvl4pPr marL="466725" indent="-285750">
              <a:buFont typeface="Arial" panose="020B0604020202020204" pitchFamily="34" charset="0"/>
              <a:buChar char="•"/>
              <a:defRPr sz="1600">
                <a:latin typeface="+mn-lt"/>
              </a:defRPr>
            </a:lvl4pPr>
            <a:lvl5pPr marL="641350" indent="-285750">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1" name="Sisällön paikkamerkki 2"/>
          <p:cNvSpPr>
            <a:spLocks noGrp="1"/>
          </p:cNvSpPr>
          <p:nvPr>
            <p:ph idx="14"/>
          </p:nvPr>
        </p:nvSpPr>
        <p:spPr>
          <a:xfrm>
            <a:off x="719403" y="3645024"/>
            <a:ext cx="4992555" cy="2520280"/>
          </a:xfrm>
        </p:spPr>
        <p:txBody>
          <a:bodyPr>
            <a:normAutofit/>
          </a:bodyPr>
          <a:lstStyle>
            <a:lvl1pPr marL="0" indent="0">
              <a:buFontTx/>
              <a:buNone/>
              <a:defRPr sz="1600">
                <a:latin typeface="+mn-lt"/>
              </a:defRPr>
            </a:lvl1pPr>
            <a:lvl2pPr marL="285750" indent="-285750">
              <a:buFont typeface="Arial" panose="020B0604020202020204" pitchFamily="34" charset="0"/>
              <a:buChar char="•"/>
              <a:defRPr sz="1600">
                <a:latin typeface="+mn-lt"/>
              </a:defRPr>
            </a:lvl2pPr>
            <a:lvl3pPr marL="285750" indent="-285750">
              <a:buFont typeface="Arial" panose="020B0604020202020204" pitchFamily="34" charset="0"/>
              <a:buChar char="•"/>
              <a:defRPr sz="1600">
                <a:latin typeface="+mn-lt"/>
              </a:defRPr>
            </a:lvl3pPr>
            <a:lvl4pPr marL="466725" indent="-285750">
              <a:buFont typeface="Arial" panose="020B0604020202020204" pitchFamily="34" charset="0"/>
              <a:buChar char="•"/>
              <a:defRPr sz="1600">
                <a:latin typeface="+mn-lt"/>
              </a:defRPr>
            </a:lvl4pPr>
            <a:lvl5pPr marL="641350" indent="-285750">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2" name="Sisällön paikkamerkki 2"/>
          <p:cNvSpPr>
            <a:spLocks noGrp="1"/>
          </p:cNvSpPr>
          <p:nvPr>
            <p:ph idx="15"/>
          </p:nvPr>
        </p:nvSpPr>
        <p:spPr>
          <a:xfrm>
            <a:off x="6480043" y="3645024"/>
            <a:ext cx="4992555" cy="2520280"/>
          </a:xfrm>
        </p:spPr>
        <p:txBody>
          <a:bodyPr>
            <a:normAutofit/>
          </a:bodyPr>
          <a:lstStyle>
            <a:lvl1pPr marL="0" indent="0">
              <a:buFontTx/>
              <a:buNone/>
              <a:defRPr sz="1600">
                <a:latin typeface="+mn-lt"/>
              </a:defRPr>
            </a:lvl1pPr>
            <a:lvl2pPr marL="285750" indent="-285750">
              <a:buFont typeface="Arial" panose="020B0604020202020204" pitchFamily="34" charset="0"/>
              <a:buChar char="•"/>
              <a:defRPr sz="1600">
                <a:latin typeface="+mn-lt"/>
              </a:defRPr>
            </a:lvl2pPr>
            <a:lvl3pPr marL="285750" indent="-285750">
              <a:buFont typeface="Arial" panose="020B0604020202020204" pitchFamily="34" charset="0"/>
              <a:buChar char="•"/>
              <a:defRPr sz="1600">
                <a:latin typeface="+mn-lt"/>
              </a:defRPr>
            </a:lvl3pPr>
            <a:lvl4pPr marL="466725" indent="-285750">
              <a:buFont typeface="Arial" panose="020B0604020202020204" pitchFamily="34" charset="0"/>
              <a:buChar char="•"/>
              <a:defRPr sz="1600">
                <a:latin typeface="+mn-lt"/>
              </a:defRPr>
            </a:lvl4pPr>
            <a:lvl5pPr marL="641350" indent="-285750">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595292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3C3C3C"/>
        </a:solidFill>
        <a:effectLst/>
      </p:bgPr>
    </p:bg>
    <p:spTree>
      <p:nvGrpSpPr>
        <p:cNvPr id="1" name=""/>
        <p:cNvGrpSpPr/>
        <p:nvPr/>
      </p:nvGrpSpPr>
      <p:grpSpPr>
        <a:xfrm>
          <a:off x="0" y="0"/>
          <a:ext cx="0" cy="0"/>
          <a:chOff x="0" y="0"/>
          <a:chExt cx="0" cy="0"/>
        </a:xfrm>
      </p:grpSpPr>
      <p:pic>
        <p:nvPicPr>
          <p:cNvPr id="11" name="Picture 10" descr="A picture containing outdoor, person&#10;&#10;Description automatically generated">
            <a:extLst>
              <a:ext uri="{FF2B5EF4-FFF2-40B4-BE49-F238E27FC236}">
                <a16:creationId xmlns:a16="http://schemas.microsoft.com/office/drawing/2014/main" id="{D1D7A9F1-5147-CB40-B197-3651BBB4CD1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6095999" y="-451305"/>
            <a:ext cx="9622972" cy="9622972"/>
          </a:xfrm>
          <a:custGeom>
            <a:avLst/>
            <a:gdLst>
              <a:gd name="connsiteX0" fmla="*/ 4811486 w 9622972"/>
              <a:gd name="connsiteY0" fmla="*/ 0 h 9622972"/>
              <a:gd name="connsiteX1" fmla="*/ 9622972 w 9622972"/>
              <a:gd name="connsiteY1" fmla="*/ 4811486 h 9622972"/>
              <a:gd name="connsiteX2" fmla="*/ 4811486 w 9622972"/>
              <a:gd name="connsiteY2" fmla="*/ 9622972 h 9622972"/>
              <a:gd name="connsiteX3" fmla="*/ 0 w 9622972"/>
              <a:gd name="connsiteY3" fmla="*/ 4811486 h 9622972"/>
              <a:gd name="connsiteX4" fmla="*/ 4811486 w 9622972"/>
              <a:gd name="connsiteY4" fmla="*/ 0 h 962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2972" h="9622972">
                <a:moveTo>
                  <a:pt x="4811486" y="0"/>
                </a:moveTo>
                <a:cubicBezTo>
                  <a:pt x="7468796" y="0"/>
                  <a:pt x="9622972" y="2154176"/>
                  <a:pt x="9622972" y="4811486"/>
                </a:cubicBezTo>
                <a:cubicBezTo>
                  <a:pt x="9622972" y="7468796"/>
                  <a:pt x="7468796" y="9622972"/>
                  <a:pt x="4811486" y="9622972"/>
                </a:cubicBezTo>
                <a:cubicBezTo>
                  <a:pt x="2154176" y="9622972"/>
                  <a:pt x="0" y="7468796"/>
                  <a:pt x="0" y="4811486"/>
                </a:cubicBezTo>
                <a:cubicBezTo>
                  <a:pt x="0" y="2154176"/>
                  <a:pt x="2154176" y="0"/>
                  <a:pt x="4811486" y="0"/>
                </a:cubicBezTo>
                <a:close/>
              </a:path>
            </a:pathLst>
          </a:custGeom>
        </p:spPr>
      </p:pic>
      <p:sp>
        <p:nvSpPr>
          <p:cNvPr id="9" name="Slide Number Placeholder 8">
            <a:extLst>
              <a:ext uri="{FF2B5EF4-FFF2-40B4-BE49-F238E27FC236}">
                <a16:creationId xmlns:a16="http://schemas.microsoft.com/office/drawing/2014/main" id="{3F08634A-FEA9-A74B-B0F8-F88A643E9F64}"/>
              </a:ext>
            </a:extLst>
          </p:cNvPr>
          <p:cNvSpPr>
            <a:spLocks noGrp="1"/>
          </p:cNvSpPr>
          <p:nvPr>
            <p:ph type="sldNum" sz="quarter" idx="12"/>
          </p:nvPr>
        </p:nvSpPr>
        <p:spPr/>
        <p:txBody>
          <a:bodyPr/>
          <a:lstStyle/>
          <a:p>
            <a:fld id="{7D0A3693-5CB6-4B45-8859-D19B56E87773}" type="slidenum">
              <a:rPr lang="en-FI" smtClean="0"/>
              <a:pPr/>
              <a:t>‹#›</a:t>
            </a:fld>
            <a:endParaRPr lang="en-FI"/>
          </a:p>
        </p:txBody>
      </p:sp>
      <p:sp>
        <p:nvSpPr>
          <p:cNvPr id="2" name="Title 1">
            <a:extLst>
              <a:ext uri="{FF2B5EF4-FFF2-40B4-BE49-F238E27FC236}">
                <a16:creationId xmlns:a16="http://schemas.microsoft.com/office/drawing/2014/main" id="{F1930C4F-5584-B448-AB45-F9CA52E8331F}"/>
              </a:ext>
            </a:extLst>
          </p:cNvPr>
          <p:cNvSpPr>
            <a:spLocks noGrp="1"/>
          </p:cNvSpPr>
          <p:nvPr>
            <p:ph type="ctrTitle"/>
          </p:nvPr>
        </p:nvSpPr>
        <p:spPr>
          <a:xfrm>
            <a:off x="1089498" y="1860550"/>
            <a:ext cx="4572000" cy="3136900"/>
          </a:xfrm>
          <a:prstGeom prst="rect">
            <a:avLst/>
          </a:prstGeom>
        </p:spPr>
        <p:txBody>
          <a:bodyPr anchor="ctr">
            <a:normAutofit/>
          </a:bodyPr>
          <a:lstStyle>
            <a:lvl1pPr algn="l">
              <a:defRPr sz="4800" b="1" i="0">
                <a:solidFill>
                  <a:srgbClr val="00D132"/>
                </a:solidFill>
                <a:latin typeface="+mn-lt"/>
              </a:defRPr>
            </a:lvl1pPr>
          </a:lstStyle>
          <a:p>
            <a:r>
              <a:rPr lang="en-GB" dirty="0"/>
              <a:t>Click to edit Master title style</a:t>
            </a:r>
            <a:endParaRPr lang="en-FI" dirty="0"/>
          </a:p>
        </p:txBody>
      </p:sp>
      <p:pic>
        <p:nvPicPr>
          <p:cNvPr id="26" name="Graphic 25">
            <a:extLst>
              <a:ext uri="{FF2B5EF4-FFF2-40B4-BE49-F238E27FC236}">
                <a16:creationId xmlns:a16="http://schemas.microsoft.com/office/drawing/2014/main" id="{2CE57732-2E5F-B449-AA4C-10F8B0D0823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264509" y="6392997"/>
            <a:ext cx="533400" cy="266700"/>
          </a:xfrm>
          <a:prstGeom prst="rect">
            <a:avLst/>
          </a:prstGeom>
        </p:spPr>
      </p:pic>
      <p:sp>
        <p:nvSpPr>
          <p:cNvPr id="27" name="TextBox 26">
            <a:extLst>
              <a:ext uri="{FF2B5EF4-FFF2-40B4-BE49-F238E27FC236}">
                <a16:creationId xmlns:a16="http://schemas.microsoft.com/office/drawing/2014/main" id="{B8590302-F647-CF44-A889-9B1F548B8C81}"/>
              </a:ext>
            </a:extLst>
          </p:cNvPr>
          <p:cNvSpPr txBox="1"/>
          <p:nvPr userDrawn="1"/>
        </p:nvSpPr>
        <p:spPr>
          <a:xfrm>
            <a:off x="11687902" y="6385674"/>
            <a:ext cx="416416" cy="307777"/>
          </a:xfrm>
          <a:prstGeom prst="rect">
            <a:avLst/>
          </a:prstGeom>
          <a:noFill/>
        </p:spPr>
        <p:txBody>
          <a:bodyPr wrap="square" rtlCol="0">
            <a:spAutoFit/>
          </a:bodyPr>
          <a:lstStyle/>
          <a:p>
            <a:r>
              <a:rPr lang="en-FI" sz="1400" b="1" i="0" dirty="0">
                <a:solidFill>
                  <a:schemeClr val="bg1"/>
                </a:solidFill>
                <a:latin typeface="Georgia" panose="02040502050405020303" pitchFamily="18" charset="0"/>
                <a:cs typeface="Poppins SemiBold" pitchFamily="2" charset="77"/>
              </a:rPr>
              <a:t>.fi</a:t>
            </a:r>
          </a:p>
        </p:txBody>
      </p:sp>
    </p:spTree>
    <p:extLst>
      <p:ext uri="{BB962C8B-B14F-4D97-AF65-F5344CB8AC3E}">
        <p14:creationId xmlns:p14="http://schemas.microsoft.com/office/powerpoint/2010/main" val="9073594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Otsikko ja kolme sisältökohdetta">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fld id="{04C888B9-01DE-4207-90D2-744EB585F9A2}" type="datetime1">
              <a:rPr lang="fi-FI" smtClean="0"/>
              <a:t>19.5.2022</a:t>
            </a:fld>
            <a:endParaRPr lang="fi-FI"/>
          </a:p>
        </p:txBody>
      </p:sp>
      <p:sp>
        <p:nvSpPr>
          <p:cNvPr id="5" name="Alatunnisteen paikkamerkki 4"/>
          <p:cNvSpPr>
            <a:spLocks noGrp="1"/>
          </p:cNvSpPr>
          <p:nvPr>
            <p:ph type="ftr" sz="quarter" idx="11"/>
          </p:nvPr>
        </p:nvSpPr>
        <p:spPr/>
        <p:txBody>
          <a:bodyPr/>
          <a:lstStyle/>
          <a:p>
            <a:r>
              <a:rPr lang="fi-FI"/>
              <a:t>Mielenterveyden edistäminen</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
        <p:nvSpPr>
          <p:cNvPr id="2" name="Otsikko 1"/>
          <p:cNvSpPr>
            <a:spLocks noGrp="1"/>
          </p:cNvSpPr>
          <p:nvPr>
            <p:ph type="title" hasCustomPrompt="1"/>
          </p:nvPr>
        </p:nvSpPr>
        <p:spPr>
          <a:xfrm>
            <a:off x="609600" y="384629"/>
            <a:ext cx="5102357" cy="2756339"/>
          </a:xfrm>
        </p:spPr>
        <p:txBody>
          <a:bodyPr/>
          <a:lstStyle>
            <a:lvl1pPr>
              <a:defRPr baseline="0"/>
            </a:lvl1pPr>
          </a:lstStyle>
          <a:p>
            <a:r>
              <a:rPr lang="fi-FI"/>
              <a:t>Lisää otsikko</a:t>
            </a:r>
          </a:p>
        </p:txBody>
      </p:sp>
      <p:sp>
        <p:nvSpPr>
          <p:cNvPr id="12" name="Sisällön paikkamerkki 2"/>
          <p:cNvSpPr>
            <a:spLocks noGrp="1"/>
          </p:cNvSpPr>
          <p:nvPr>
            <p:ph idx="14"/>
          </p:nvPr>
        </p:nvSpPr>
        <p:spPr>
          <a:xfrm>
            <a:off x="719403" y="3645024"/>
            <a:ext cx="4992555" cy="2520280"/>
          </a:xfrm>
        </p:spPr>
        <p:txBody>
          <a:bodyPr>
            <a:normAutofit/>
          </a:bodyPr>
          <a:lstStyle>
            <a:lvl1pPr marL="0" indent="0">
              <a:buFontTx/>
              <a:buNone/>
              <a:defRPr sz="1600">
                <a:latin typeface="+mn-lt"/>
              </a:defRPr>
            </a:lvl1pPr>
            <a:lvl2pPr marL="285750" indent="-285750">
              <a:buFont typeface="Arial" panose="020B0604020202020204" pitchFamily="34" charset="0"/>
              <a:buChar char="•"/>
              <a:defRPr sz="1600">
                <a:latin typeface="+mn-lt"/>
              </a:defRPr>
            </a:lvl2pPr>
            <a:lvl3pPr marL="285750" indent="-285750">
              <a:buFont typeface="Arial" panose="020B0604020202020204" pitchFamily="34" charset="0"/>
              <a:buChar char="•"/>
              <a:defRPr sz="1600">
                <a:latin typeface="+mn-lt"/>
              </a:defRPr>
            </a:lvl3pPr>
            <a:lvl4pPr marL="466725" indent="-285750">
              <a:buFont typeface="Arial" panose="020B0604020202020204" pitchFamily="34" charset="0"/>
              <a:buChar char="•"/>
              <a:defRPr sz="1600">
                <a:latin typeface="+mn-lt"/>
              </a:defRPr>
            </a:lvl4pPr>
            <a:lvl5pPr marL="641350" indent="-285750">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3" name="Sisällön paikkamerkki 2"/>
          <p:cNvSpPr>
            <a:spLocks noGrp="1"/>
          </p:cNvSpPr>
          <p:nvPr>
            <p:ph idx="13"/>
          </p:nvPr>
        </p:nvSpPr>
        <p:spPr>
          <a:xfrm>
            <a:off x="6480043" y="548681"/>
            <a:ext cx="4992555" cy="2520280"/>
          </a:xfrm>
        </p:spPr>
        <p:txBody>
          <a:bodyPr>
            <a:normAutofit/>
          </a:bodyPr>
          <a:lstStyle>
            <a:lvl1pPr marL="0" indent="0">
              <a:buFontTx/>
              <a:buNone/>
              <a:defRPr sz="1600">
                <a:latin typeface="+mn-lt"/>
              </a:defRPr>
            </a:lvl1pPr>
            <a:lvl2pPr marL="285750" indent="-285750">
              <a:buFont typeface="Arial" panose="020B0604020202020204" pitchFamily="34" charset="0"/>
              <a:buChar char="•"/>
              <a:defRPr sz="1600">
                <a:latin typeface="+mn-lt"/>
              </a:defRPr>
            </a:lvl2pPr>
            <a:lvl3pPr marL="285750" indent="-285750">
              <a:buFont typeface="Arial" panose="020B0604020202020204" pitchFamily="34" charset="0"/>
              <a:buChar char="•"/>
              <a:defRPr sz="1600">
                <a:latin typeface="+mn-lt"/>
              </a:defRPr>
            </a:lvl3pPr>
            <a:lvl4pPr marL="466725" indent="-285750">
              <a:buFont typeface="Arial" panose="020B0604020202020204" pitchFamily="34" charset="0"/>
              <a:buChar char="•"/>
              <a:defRPr sz="1600">
                <a:latin typeface="+mn-lt"/>
              </a:defRPr>
            </a:lvl4pPr>
            <a:lvl5pPr marL="641350" indent="-285750">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4" name="Sisällön paikkamerkki 2"/>
          <p:cNvSpPr>
            <a:spLocks noGrp="1"/>
          </p:cNvSpPr>
          <p:nvPr>
            <p:ph idx="15"/>
          </p:nvPr>
        </p:nvSpPr>
        <p:spPr>
          <a:xfrm>
            <a:off x="6480043" y="3645024"/>
            <a:ext cx="4992555" cy="2520280"/>
          </a:xfrm>
        </p:spPr>
        <p:txBody>
          <a:bodyPr>
            <a:normAutofit/>
          </a:bodyPr>
          <a:lstStyle>
            <a:lvl1pPr marL="0" indent="0">
              <a:buFontTx/>
              <a:buNone/>
              <a:defRPr sz="1600">
                <a:latin typeface="+mn-lt"/>
              </a:defRPr>
            </a:lvl1pPr>
            <a:lvl2pPr marL="285750" indent="-285750">
              <a:buFont typeface="Arial" panose="020B0604020202020204" pitchFamily="34" charset="0"/>
              <a:buChar char="•"/>
              <a:defRPr sz="1600">
                <a:latin typeface="+mn-lt"/>
              </a:defRPr>
            </a:lvl2pPr>
            <a:lvl3pPr marL="285750" indent="-285750">
              <a:buFont typeface="Arial" panose="020B0604020202020204" pitchFamily="34" charset="0"/>
              <a:buChar char="•"/>
              <a:defRPr sz="1600">
                <a:latin typeface="+mn-lt"/>
              </a:defRPr>
            </a:lvl3pPr>
            <a:lvl4pPr marL="466725" indent="-285750">
              <a:buFont typeface="Arial" panose="020B0604020202020204" pitchFamily="34" charset="0"/>
              <a:buChar char="•"/>
              <a:defRPr sz="1600">
                <a:latin typeface="+mn-lt"/>
              </a:defRPr>
            </a:lvl4pPr>
            <a:lvl5pPr marL="641350" indent="-285750">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46254054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Otsikko ja kolme sisältökohdetta B">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719403" y="548681"/>
            <a:ext cx="4992555" cy="2520280"/>
          </a:xfrm>
        </p:spPr>
        <p:txBody>
          <a:bodyPr>
            <a:normAutofit/>
          </a:bodyPr>
          <a:lstStyle>
            <a:lvl1pPr marL="0" indent="0">
              <a:buFontTx/>
              <a:buNone/>
              <a:defRPr sz="1600">
                <a:latin typeface="+mn-lt"/>
              </a:defRPr>
            </a:lvl1pPr>
            <a:lvl2pPr marL="285750" indent="-285750">
              <a:buFont typeface="Arial" panose="020B0604020202020204" pitchFamily="34" charset="0"/>
              <a:buChar char="•"/>
              <a:defRPr sz="1600">
                <a:latin typeface="+mn-lt"/>
              </a:defRPr>
            </a:lvl2pPr>
            <a:lvl3pPr marL="285750" indent="-285750">
              <a:buFont typeface="Arial" panose="020B0604020202020204" pitchFamily="34" charset="0"/>
              <a:buChar char="•"/>
              <a:defRPr sz="1600">
                <a:latin typeface="+mn-lt"/>
              </a:defRPr>
            </a:lvl3pPr>
            <a:lvl4pPr marL="466725" indent="-285750">
              <a:buFont typeface="Arial" panose="020B0604020202020204" pitchFamily="34" charset="0"/>
              <a:buChar char="•"/>
              <a:defRPr sz="1600">
                <a:latin typeface="+mn-lt"/>
              </a:defRPr>
            </a:lvl4pPr>
            <a:lvl5pPr marL="641350" indent="-285750">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5F76A322-BF4A-49D6-92CB-0BB1C1F0C229}" type="datetime1">
              <a:rPr lang="fi-FI" smtClean="0"/>
              <a:t>19.5.2022</a:t>
            </a:fld>
            <a:endParaRPr lang="fi-FI"/>
          </a:p>
        </p:txBody>
      </p:sp>
      <p:sp>
        <p:nvSpPr>
          <p:cNvPr id="5" name="Alatunnisteen paikkamerkki 4"/>
          <p:cNvSpPr>
            <a:spLocks noGrp="1"/>
          </p:cNvSpPr>
          <p:nvPr>
            <p:ph type="ftr" sz="quarter" idx="11"/>
          </p:nvPr>
        </p:nvSpPr>
        <p:spPr/>
        <p:txBody>
          <a:bodyPr/>
          <a:lstStyle/>
          <a:p>
            <a:r>
              <a:rPr lang="fi-FI"/>
              <a:t>Mielenterveyden edistäminen</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
        <p:nvSpPr>
          <p:cNvPr id="10" name="Sisällön paikkamerkki 2"/>
          <p:cNvSpPr>
            <a:spLocks noGrp="1"/>
          </p:cNvSpPr>
          <p:nvPr>
            <p:ph idx="13"/>
          </p:nvPr>
        </p:nvSpPr>
        <p:spPr>
          <a:xfrm>
            <a:off x="6480043" y="548681"/>
            <a:ext cx="4992555" cy="2520280"/>
          </a:xfrm>
        </p:spPr>
        <p:txBody>
          <a:bodyPr>
            <a:normAutofit/>
          </a:bodyPr>
          <a:lstStyle>
            <a:lvl1pPr marL="0" indent="0">
              <a:buFontTx/>
              <a:buNone/>
              <a:defRPr sz="1600">
                <a:latin typeface="+mn-lt"/>
              </a:defRPr>
            </a:lvl1pPr>
            <a:lvl2pPr marL="285750" indent="-285750">
              <a:buFont typeface="Arial" panose="020B0604020202020204" pitchFamily="34" charset="0"/>
              <a:buChar char="•"/>
              <a:defRPr sz="1600">
                <a:latin typeface="+mn-lt"/>
              </a:defRPr>
            </a:lvl2pPr>
            <a:lvl3pPr marL="285750" indent="-285750">
              <a:buFont typeface="Arial" panose="020B0604020202020204" pitchFamily="34" charset="0"/>
              <a:buChar char="•"/>
              <a:defRPr sz="1600">
                <a:latin typeface="+mn-lt"/>
              </a:defRPr>
            </a:lvl3pPr>
            <a:lvl4pPr marL="466725" indent="-285750">
              <a:buFont typeface="Arial" panose="020B0604020202020204" pitchFamily="34" charset="0"/>
              <a:buChar char="•"/>
              <a:defRPr sz="1600">
                <a:latin typeface="+mn-lt"/>
              </a:defRPr>
            </a:lvl4pPr>
            <a:lvl5pPr marL="641350" indent="-285750">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2" name="Sisällön paikkamerkki 2"/>
          <p:cNvSpPr>
            <a:spLocks noGrp="1"/>
          </p:cNvSpPr>
          <p:nvPr>
            <p:ph idx="15"/>
          </p:nvPr>
        </p:nvSpPr>
        <p:spPr>
          <a:xfrm>
            <a:off x="6480043" y="3645024"/>
            <a:ext cx="4992555" cy="2520280"/>
          </a:xfrm>
        </p:spPr>
        <p:txBody>
          <a:bodyPr>
            <a:normAutofit/>
          </a:bodyPr>
          <a:lstStyle>
            <a:lvl1pPr marL="0" indent="0">
              <a:buFontTx/>
              <a:buNone/>
              <a:defRPr sz="1600">
                <a:latin typeface="+mn-lt"/>
              </a:defRPr>
            </a:lvl1pPr>
            <a:lvl2pPr marL="285750" indent="-285750">
              <a:buFont typeface="Arial" panose="020B0604020202020204" pitchFamily="34" charset="0"/>
              <a:buChar char="•"/>
              <a:defRPr sz="1600">
                <a:latin typeface="+mn-lt"/>
              </a:defRPr>
            </a:lvl2pPr>
            <a:lvl3pPr marL="285750" indent="-285750">
              <a:buFont typeface="Arial" panose="020B0604020202020204" pitchFamily="34" charset="0"/>
              <a:buChar char="•"/>
              <a:defRPr sz="1600">
                <a:latin typeface="+mn-lt"/>
              </a:defRPr>
            </a:lvl3pPr>
            <a:lvl4pPr marL="466725" indent="-285750">
              <a:buFont typeface="Arial" panose="020B0604020202020204" pitchFamily="34" charset="0"/>
              <a:buChar char="•"/>
              <a:defRPr sz="1600">
                <a:latin typeface="+mn-lt"/>
              </a:defRPr>
            </a:lvl4pPr>
            <a:lvl5pPr marL="641350" indent="-285750">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 name="Otsikko 1"/>
          <p:cNvSpPr>
            <a:spLocks noGrp="1"/>
          </p:cNvSpPr>
          <p:nvPr>
            <p:ph type="title"/>
          </p:nvPr>
        </p:nvSpPr>
        <p:spPr>
          <a:xfrm>
            <a:off x="609600" y="3490102"/>
            <a:ext cx="5294379" cy="2747211"/>
          </a:xfrm>
        </p:spPr>
        <p:txBody>
          <a:bodyPr/>
          <a:lstStyle/>
          <a:p>
            <a:r>
              <a:rPr lang="fi-FI"/>
              <a:t>Muokkaa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406080653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Kuva ja teksti">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fld id="{FAA6205E-B6B6-4366-B6DD-DEC839AD2DEE}" type="datetime1">
              <a:rPr lang="fi-FI" smtClean="0"/>
              <a:t>19.5.2022</a:t>
            </a:fld>
            <a:endParaRPr lang="fi-FI"/>
          </a:p>
        </p:txBody>
      </p:sp>
      <p:sp>
        <p:nvSpPr>
          <p:cNvPr id="5" name="Alatunnisteen paikkamerkki 4"/>
          <p:cNvSpPr>
            <a:spLocks noGrp="1"/>
          </p:cNvSpPr>
          <p:nvPr>
            <p:ph type="ftr" sz="quarter" idx="11"/>
          </p:nvPr>
        </p:nvSpPr>
        <p:spPr/>
        <p:txBody>
          <a:bodyPr/>
          <a:lstStyle/>
          <a:p>
            <a:r>
              <a:rPr lang="fi-FI"/>
              <a:t>Mielenterveyden edistäminen</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
        <p:nvSpPr>
          <p:cNvPr id="11" name="Sisällön paikkamerkki 2"/>
          <p:cNvSpPr>
            <a:spLocks noGrp="1"/>
          </p:cNvSpPr>
          <p:nvPr>
            <p:ph idx="15"/>
          </p:nvPr>
        </p:nvSpPr>
        <p:spPr>
          <a:xfrm>
            <a:off x="6318552" y="3577773"/>
            <a:ext cx="5534781" cy="2612570"/>
          </a:xfrm>
        </p:spPr>
        <p:txBody>
          <a:bodyPr>
            <a:normAutofit/>
          </a:bodyPr>
          <a:lstStyle>
            <a:lvl1pPr marL="0" indent="0">
              <a:lnSpc>
                <a:spcPct val="100000"/>
              </a:lnSpc>
              <a:buFontTx/>
              <a:buNone/>
              <a:defRPr sz="1600">
                <a:latin typeface="+mn-lt"/>
              </a:defRPr>
            </a:lvl1pPr>
            <a:lvl2pPr marL="269875" indent="-269875">
              <a:lnSpc>
                <a:spcPct val="100000"/>
              </a:lnSpc>
              <a:buFont typeface="Clarendon" pitchFamily="2" charset="0"/>
              <a:buChar char="•"/>
              <a:defRPr sz="1600">
                <a:latin typeface="+mn-lt"/>
              </a:defRPr>
            </a:lvl2pPr>
            <a:lvl3pPr marL="631825" indent="-271463">
              <a:lnSpc>
                <a:spcPct val="100000"/>
              </a:lnSpc>
              <a:buFont typeface="Clarendon" pitchFamily="2" charset="0"/>
              <a:buChar char="•"/>
              <a:defRPr sz="1600">
                <a:latin typeface="+mn-lt"/>
              </a:defRPr>
            </a:lvl3pPr>
            <a:lvl4pPr marL="901700" indent="-269875">
              <a:lnSpc>
                <a:spcPct val="100000"/>
              </a:lnSpc>
              <a:buFont typeface="Clarendon" pitchFamily="2" charset="0"/>
              <a:buChar char="•"/>
              <a:defRPr sz="1600">
                <a:latin typeface="+mn-lt"/>
              </a:defRPr>
            </a:lvl4pPr>
            <a:lvl5pPr marL="1262063" indent="-360363">
              <a:lnSpc>
                <a:spcPct val="100000"/>
              </a:lnSpc>
              <a:buFont typeface="Clarendon" pitchFamily="2"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 name="Otsikko 1"/>
          <p:cNvSpPr>
            <a:spLocks noGrp="1"/>
          </p:cNvSpPr>
          <p:nvPr>
            <p:ph type="title" hasCustomPrompt="1"/>
          </p:nvPr>
        </p:nvSpPr>
        <p:spPr>
          <a:xfrm>
            <a:off x="609600" y="384629"/>
            <a:ext cx="5102357" cy="2756339"/>
          </a:xfrm>
        </p:spPr>
        <p:txBody>
          <a:bodyPr/>
          <a:lstStyle>
            <a:lvl1pPr>
              <a:defRPr baseline="0"/>
            </a:lvl1pPr>
          </a:lstStyle>
          <a:p>
            <a:r>
              <a:rPr lang="fi-FI"/>
              <a:t>Lisää otsikko</a:t>
            </a:r>
          </a:p>
        </p:txBody>
      </p:sp>
      <p:sp>
        <p:nvSpPr>
          <p:cNvPr id="15" name="Sisällön paikkamerkki 2"/>
          <p:cNvSpPr>
            <a:spLocks noGrp="1"/>
          </p:cNvSpPr>
          <p:nvPr>
            <p:ph idx="16"/>
          </p:nvPr>
        </p:nvSpPr>
        <p:spPr>
          <a:xfrm>
            <a:off x="719403" y="3645024"/>
            <a:ext cx="4992555" cy="2520280"/>
          </a:xfrm>
        </p:spPr>
        <p:txBody>
          <a:bodyPr>
            <a:normAutofit/>
          </a:bodyPr>
          <a:lstStyle>
            <a:lvl1pPr marL="0" indent="0">
              <a:lnSpc>
                <a:spcPct val="100000"/>
              </a:lnSpc>
              <a:buFontTx/>
              <a:buNone/>
              <a:defRPr sz="1600">
                <a:latin typeface="+mn-lt"/>
              </a:defRPr>
            </a:lvl1pPr>
            <a:lvl2pPr marL="285750" indent="-285750">
              <a:lnSpc>
                <a:spcPct val="100000"/>
              </a:lnSpc>
              <a:buFont typeface="Arial" panose="020B0604020202020204" pitchFamily="34" charset="0"/>
              <a:buChar char="•"/>
              <a:defRPr sz="1600">
                <a:latin typeface="+mn-lt"/>
              </a:defRPr>
            </a:lvl2pPr>
            <a:lvl3pPr marL="541338" indent="-271463">
              <a:lnSpc>
                <a:spcPct val="100000"/>
              </a:lnSpc>
              <a:buFont typeface="Arial" panose="020B0604020202020204" pitchFamily="34" charset="0"/>
              <a:buChar char="•"/>
              <a:defRPr sz="1600">
                <a:latin typeface="+mn-lt"/>
              </a:defRPr>
            </a:lvl3pPr>
            <a:lvl4pPr marL="811213" indent="-269875">
              <a:lnSpc>
                <a:spcPct val="100000"/>
              </a:lnSpc>
              <a:buFont typeface="Arial" panose="020B0604020202020204" pitchFamily="34" charset="0"/>
              <a:buChar char="•"/>
              <a:defRPr sz="1600">
                <a:latin typeface="+mn-lt"/>
              </a:defRPr>
            </a:lvl4pPr>
            <a:lvl5pPr marL="1081088" indent="-269875">
              <a:lnSpc>
                <a:spcPct val="100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0" name="Kuvan paikkamerkki 8"/>
          <p:cNvSpPr>
            <a:spLocks noGrp="1"/>
          </p:cNvSpPr>
          <p:nvPr>
            <p:ph type="pic" sz="quarter" idx="13"/>
          </p:nvPr>
        </p:nvSpPr>
        <p:spPr>
          <a:xfrm>
            <a:off x="6479117" y="549276"/>
            <a:ext cx="4993216" cy="2519363"/>
          </a:xfrm>
          <a:solidFill>
            <a:srgbClr val="EAEAEA"/>
          </a:solidFill>
        </p:spPr>
        <p:txBody>
          <a:bodyPr/>
          <a:lstStyle>
            <a:lvl1pPr marL="0" indent="0">
              <a:buFontTx/>
              <a:buNone/>
              <a:defRPr>
                <a:latin typeface="+mn-lt"/>
              </a:defRPr>
            </a:lvl1pPr>
          </a:lstStyle>
          <a:p>
            <a:endParaRPr lang="fi-FI"/>
          </a:p>
        </p:txBody>
      </p:sp>
    </p:spTree>
    <p:extLst>
      <p:ext uri="{BB962C8B-B14F-4D97-AF65-F5344CB8AC3E}">
        <p14:creationId xmlns:p14="http://schemas.microsoft.com/office/powerpoint/2010/main" val="325056705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Kaksi kuvaa ja teksti">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fld id="{C57DAB0C-18DF-4761-9C15-9866650F136A}" type="datetime1">
              <a:rPr lang="fi-FI" smtClean="0"/>
              <a:t>19.5.2022</a:t>
            </a:fld>
            <a:endParaRPr lang="fi-FI"/>
          </a:p>
        </p:txBody>
      </p:sp>
      <p:sp>
        <p:nvSpPr>
          <p:cNvPr id="5" name="Alatunnisteen paikkamerkki 4"/>
          <p:cNvSpPr>
            <a:spLocks noGrp="1"/>
          </p:cNvSpPr>
          <p:nvPr>
            <p:ph type="ftr" sz="quarter" idx="11"/>
          </p:nvPr>
        </p:nvSpPr>
        <p:spPr/>
        <p:txBody>
          <a:bodyPr/>
          <a:lstStyle/>
          <a:p>
            <a:r>
              <a:rPr lang="fi-FI"/>
              <a:t>Mielenterveyden edistäminen</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
        <p:nvSpPr>
          <p:cNvPr id="11" name="Sisällön paikkamerkki 2"/>
          <p:cNvSpPr>
            <a:spLocks noGrp="1"/>
          </p:cNvSpPr>
          <p:nvPr>
            <p:ph idx="15"/>
          </p:nvPr>
        </p:nvSpPr>
        <p:spPr>
          <a:xfrm>
            <a:off x="6318552" y="3577773"/>
            <a:ext cx="5534781" cy="2612570"/>
          </a:xfrm>
        </p:spPr>
        <p:txBody>
          <a:bodyPr>
            <a:normAutofit/>
          </a:bodyPr>
          <a:lstStyle>
            <a:lvl1pPr marL="0" indent="0">
              <a:lnSpc>
                <a:spcPct val="100000"/>
              </a:lnSpc>
              <a:buFontTx/>
              <a:buNone/>
              <a:defRPr sz="1600">
                <a:latin typeface="+mn-lt"/>
              </a:defRPr>
            </a:lvl1pPr>
            <a:lvl2pPr marL="269875" indent="-269875">
              <a:lnSpc>
                <a:spcPct val="100000"/>
              </a:lnSpc>
              <a:buFont typeface="Clarendon" pitchFamily="2" charset="0"/>
              <a:buChar char="•"/>
              <a:defRPr sz="1600">
                <a:latin typeface="+mn-lt"/>
              </a:defRPr>
            </a:lvl2pPr>
            <a:lvl3pPr marL="631825" indent="-271463">
              <a:lnSpc>
                <a:spcPct val="100000"/>
              </a:lnSpc>
              <a:buFont typeface="Clarendon" pitchFamily="2" charset="0"/>
              <a:buChar char="•"/>
              <a:defRPr sz="1600">
                <a:latin typeface="+mn-lt"/>
              </a:defRPr>
            </a:lvl3pPr>
            <a:lvl4pPr marL="901700" indent="-269875">
              <a:lnSpc>
                <a:spcPct val="100000"/>
              </a:lnSpc>
              <a:buFont typeface="Clarendon" pitchFamily="2" charset="0"/>
              <a:buChar char="•"/>
              <a:defRPr sz="1600">
                <a:latin typeface="+mn-lt"/>
              </a:defRPr>
            </a:lvl4pPr>
            <a:lvl5pPr marL="1262063" indent="-360363">
              <a:lnSpc>
                <a:spcPct val="100000"/>
              </a:lnSpc>
              <a:buFont typeface="Clarendon" pitchFamily="2"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 name="Otsikko 1"/>
          <p:cNvSpPr>
            <a:spLocks noGrp="1"/>
          </p:cNvSpPr>
          <p:nvPr>
            <p:ph type="title" hasCustomPrompt="1"/>
          </p:nvPr>
        </p:nvSpPr>
        <p:spPr>
          <a:xfrm>
            <a:off x="609600" y="384629"/>
            <a:ext cx="5102357" cy="2756339"/>
          </a:xfrm>
        </p:spPr>
        <p:txBody>
          <a:bodyPr/>
          <a:lstStyle>
            <a:lvl1pPr>
              <a:defRPr baseline="0"/>
            </a:lvl1pPr>
          </a:lstStyle>
          <a:p>
            <a:r>
              <a:rPr lang="fi-FI"/>
              <a:t>Lisää otsikko</a:t>
            </a:r>
          </a:p>
        </p:txBody>
      </p:sp>
      <p:sp>
        <p:nvSpPr>
          <p:cNvPr id="10" name="Kuvan paikkamerkki 8"/>
          <p:cNvSpPr>
            <a:spLocks noGrp="1"/>
          </p:cNvSpPr>
          <p:nvPr>
            <p:ph type="pic" sz="quarter" idx="13"/>
          </p:nvPr>
        </p:nvSpPr>
        <p:spPr>
          <a:xfrm>
            <a:off x="6479117" y="549276"/>
            <a:ext cx="4993216" cy="2519363"/>
          </a:xfrm>
          <a:solidFill>
            <a:srgbClr val="EAEAEA"/>
          </a:solidFill>
        </p:spPr>
        <p:txBody>
          <a:bodyPr/>
          <a:lstStyle>
            <a:lvl1pPr marL="0" indent="0">
              <a:buFontTx/>
              <a:buNone/>
              <a:defRPr>
                <a:latin typeface="+mn-lt"/>
              </a:defRPr>
            </a:lvl1pPr>
          </a:lstStyle>
          <a:p>
            <a:endParaRPr lang="fi-FI"/>
          </a:p>
        </p:txBody>
      </p:sp>
      <p:sp>
        <p:nvSpPr>
          <p:cNvPr id="9" name="Kuvan paikkamerkki 8"/>
          <p:cNvSpPr>
            <a:spLocks noGrp="1"/>
          </p:cNvSpPr>
          <p:nvPr>
            <p:ph type="pic" sz="quarter" idx="14"/>
          </p:nvPr>
        </p:nvSpPr>
        <p:spPr>
          <a:xfrm>
            <a:off x="721784" y="3662591"/>
            <a:ext cx="4993216" cy="2519363"/>
          </a:xfrm>
          <a:solidFill>
            <a:srgbClr val="EAEAEA"/>
          </a:solidFill>
        </p:spPr>
        <p:txBody>
          <a:bodyPr/>
          <a:lstStyle>
            <a:lvl1pPr marL="0" indent="0">
              <a:buFontTx/>
              <a:buNone/>
              <a:defRPr>
                <a:latin typeface="+mn-lt"/>
              </a:defRPr>
            </a:lvl1pPr>
          </a:lstStyle>
          <a:p>
            <a:endParaRPr lang="fi-FI"/>
          </a:p>
        </p:txBody>
      </p:sp>
    </p:spTree>
    <p:extLst>
      <p:ext uri="{BB962C8B-B14F-4D97-AF65-F5344CB8AC3E}">
        <p14:creationId xmlns:p14="http://schemas.microsoft.com/office/powerpoint/2010/main" val="240868166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Kuva, teksti ja graafi">
    <p:spTree>
      <p:nvGrpSpPr>
        <p:cNvPr id="1" name=""/>
        <p:cNvGrpSpPr/>
        <p:nvPr/>
      </p:nvGrpSpPr>
      <p:grpSpPr>
        <a:xfrm>
          <a:off x="0" y="0"/>
          <a:ext cx="0" cy="0"/>
          <a:chOff x="0" y="0"/>
          <a:chExt cx="0" cy="0"/>
        </a:xfrm>
      </p:grpSpPr>
      <p:sp>
        <p:nvSpPr>
          <p:cNvPr id="9" name="Kuvan paikkamerkki 8"/>
          <p:cNvSpPr>
            <a:spLocks noGrp="1"/>
          </p:cNvSpPr>
          <p:nvPr>
            <p:ph type="pic" sz="quarter" idx="13"/>
          </p:nvPr>
        </p:nvSpPr>
        <p:spPr>
          <a:xfrm>
            <a:off x="720000" y="549276"/>
            <a:ext cx="4993216" cy="2519363"/>
          </a:xfrm>
          <a:solidFill>
            <a:srgbClr val="EAEAEA"/>
          </a:solidFill>
        </p:spPr>
        <p:txBody>
          <a:bodyPr/>
          <a:lstStyle>
            <a:lvl1pPr marL="0" indent="0">
              <a:buFontTx/>
              <a:buNone/>
              <a:defRPr>
                <a:latin typeface="+mn-lt"/>
              </a:defRPr>
            </a:lvl1pPr>
          </a:lstStyle>
          <a:p>
            <a:endParaRPr lang="fi-FI"/>
          </a:p>
        </p:txBody>
      </p:sp>
      <p:sp>
        <p:nvSpPr>
          <p:cNvPr id="4" name="Päivämäärän paikkamerkki 3"/>
          <p:cNvSpPr>
            <a:spLocks noGrp="1"/>
          </p:cNvSpPr>
          <p:nvPr>
            <p:ph type="dt" sz="half" idx="10"/>
          </p:nvPr>
        </p:nvSpPr>
        <p:spPr/>
        <p:txBody>
          <a:bodyPr/>
          <a:lstStyle/>
          <a:p>
            <a:fld id="{3845AFD2-76CC-4CC8-8A73-BCF352040018}" type="datetime1">
              <a:rPr lang="fi-FI" smtClean="0"/>
              <a:t>19.5.2022</a:t>
            </a:fld>
            <a:endParaRPr lang="fi-FI"/>
          </a:p>
        </p:txBody>
      </p:sp>
      <p:sp>
        <p:nvSpPr>
          <p:cNvPr id="5" name="Alatunnisteen paikkamerkki 4"/>
          <p:cNvSpPr>
            <a:spLocks noGrp="1"/>
          </p:cNvSpPr>
          <p:nvPr>
            <p:ph type="ftr" sz="quarter" idx="11"/>
          </p:nvPr>
        </p:nvSpPr>
        <p:spPr/>
        <p:txBody>
          <a:bodyPr/>
          <a:lstStyle/>
          <a:p>
            <a:r>
              <a:rPr lang="fi-FI"/>
              <a:t>Mielenterveyden edistäminen</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
        <p:nvSpPr>
          <p:cNvPr id="11" name="Sisällön paikkamerkki 2"/>
          <p:cNvSpPr>
            <a:spLocks noGrp="1"/>
          </p:cNvSpPr>
          <p:nvPr>
            <p:ph idx="15"/>
          </p:nvPr>
        </p:nvSpPr>
        <p:spPr>
          <a:xfrm>
            <a:off x="6318552" y="3577773"/>
            <a:ext cx="5534781" cy="2612570"/>
          </a:xfrm>
        </p:spPr>
        <p:txBody>
          <a:bodyPr>
            <a:normAutofit/>
          </a:bodyPr>
          <a:lstStyle>
            <a:lvl1pPr marL="0" indent="0">
              <a:lnSpc>
                <a:spcPct val="100000"/>
              </a:lnSpc>
              <a:buFontTx/>
              <a:buNone/>
              <a:defRPr sz="1600">
                <a:latin typeface="+mn-lt"/>
              </a:defRPr>
            </a:lvl1pPr>
            <a:lvl2pPr marL="269875" indent="-269875">
              <a:lnSpc>
                <a:spcPct val="100000"/>
              </a:lnSpc>
              <a:buFont typeface="Clarendon" pitchFamily="2" charset="0"/>
              <a:buChar char="•"/>
              <a:defRPr sz="1600">
                <a:latin typeface="+mn-lt"/>
              </a:defRPr>
            </a:lvl2pPr>
            <a:lvl3pPr marL="631825" indent="-271463">
              <a:lnSpc>
                <a:spcPct val="100000"/>
              </a:lnSpc>
              <a:buFont typeface="Clarendon" pitchFamily="2" charset="0"/>
              <a:buChar char="•"/>
              <a:defRPr sz="1600">
                <a:latin typeface="+mn-lt"/>
              </a:defRPr>
            </a:lvl3pPr>
            <a:lvl4pPr marL="901700" indent="-269875">
              <a:lnSpc>
                <a:spcPct val="100000"/>
              </a:lnSpc>
              <a:buFont typeface="Clarendon" pitchFamily="2" charset="0"/>
              <a:buChar char="•"/>
              <a:defRPr sz="1600">
                <a:latin typeface="+mn-lt"/>
              </a:defRPr>
            </a:lvl4pPr>
            <a:lvl5pPr marL="1262063" indent="-360363">
              <a:lnSpc>
                <a:spcPct val="100000"/>
              </a:lnSpc>
              <a:buFont typeface="Clarendon" pitchFamily="2"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 name="Otsikko 1"/>
          <p:cNvSpPr>
            <a:spLocks noGrp="1"/>
          </p:cNvSpPr>
          <p:nvPr>
            <p:ph type="title" hasCustomPrompt="1"/>
          </p:nvPr>
        </p:nvSpPr>
        <p:spPr>
          <a:xfrm>
            <a:off x="6288022" y="384629"/>
            <a:ext cx="5678421" cy="2756339"/>
          </a:xfrm>
        </p:spPr>
        <p:txBody>
          <a:bodyPr/>
          <a:lstStyle>
            <a:lvl1pPr>
              <a:defRPr baseline="0"/>
            </a:lvl1pPr>
          </a:lstStyle>
          <a:p>
            <a:r>
              <a:rPr lang="fi-FI"/>
              <a:t>Lisää otsikko</a:t>
            </a:r>
          </a:p>
        </p:txBody>
      </p:sp>
      <p:sp>
        <p:nvSpPr>
          <p:cNvPr id="15" name="Sisällön paikkamerkki 2"/>
          <p:cNvSpPr>
            <a:spLocks noGrp="1"/>
          </p:cNvSpPr>
          <p:nvPr>
            <p:ph idx="16"/>
          </p:nvPr>
        </p:nvSpPr>
        <p:spPr>
          <a:xfrm>
            <a:off x="719403" y="3645024"/>
            <a:ext cx="4992555" cy="2520280"/>
          </a:xfrm>
        </p:spPr>
        <p:txBody>
          <a:bodyPr>
            <a:normAutofit/>
          </a:bodyPr>
          <a:lstStyle>
            <a:lvl1pPr marL="0" indent="0">
              <a:lnSpc>
                <a:spcPct val="100000"/>
              </a:lnSpc>
              <a:buFontTx/>
              <a:buNone/>
              <a:defRPr sz="1600">
                <a:latin typeface="+mn-lt"/>
              </a:defRPr>
            </a:lvl1pPr>
            <a:lvl2pPr marL="285750" indent="-285750">
              <a:lnSpc>
                <a:spcPct val="100000"/>
              </a:lnSpc>
              <a:buFont typeface="Arial" panose="020B0604020202020204" pitchFamily="34" charset="0"/>
              <a:buChar char="•"/>
              <a:defRPr sz="1600">
                <a:latin typeface="+mn-lt"/>
              </a:defRPr>
            </a:lvl2pPr>
            <a:lvl3pPr marL="541338" indent="-271463">
              <a:lnSpc>
                <a:spcPct val="100000"/>
              </a:lnSpc>
              <a:buFont typeface="Arial" panose="020B0604020202020204" pitchFamily="34" charset="0"/>
              <a:buChar char="•"/>
              <a:defRPr sz="1600">
                <a:latin typeface="+mn-lt"/>
              </a:defRPr>
            </a:lvl3pPr>
            <a:lvl4pPr marL="811213" indent="-269875">
              <a:lnSpc>
                <a:spcPct val="100000"/>
              </a:lnSpc>
              <a:buFont typeface="Arial" panose="020B0604020202020204" pitchFamily="34" charset="0"/>
              <a:buChar char="•"/>
              <a:defRPr sz="1600">
                <a:latin typeface="+mn-lt"/>
              </a:defRPr>
            </a:lvl4pPr>
            <a:lvl5pPr marL="1081088" indent="-269875">
              <a:lnSpc>
                <a:spcPct val="100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01130369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Kuva">
    <p:spTree>
      <p:nvGrpSpPr>
        <p:cNvPr id="1" name=""/>
        <p:cNvGrpSpPr/>
        <p:nvPr/>
      </p:nvGrpSpPr>
      <p:grpSpPr>
        <a:xfrm>
          <a:off x="0" y="0"/>
          <a:ext cx="0" cy="0"/>
          <a:chOff x="0" y="0"/>
          <a:chExt cx="0" cy="0"/>
        </a:xfrm>
      </p:grpSpPr>
      <p:sp>
        <p:nvSpPr>
          <p:cNvPr id="8" name="Kuvan paikkamerkki 8"/>
          <p:cNvSpPr>
            <a:spLocks noGrp="1"/>
          </p:cNvSpPr>
          <p:nvPr>
            <p:ph type="pic" sz="quarter" idx="14"/>
          </p:nvPr>
        </p:nvSpPr>
        <p:spPr>
          <a:xfrm>
            <a:off x="721784" y="537030"/>
            <a:ext cx="10744501" cy="5644924"/>
          </a:xfrm>
          <a:solidFill>
            <a:srgbClr val="EAEAEA"/>
          </a:solidFill>
        </p:spPr>
        <p:txBody>
          <a:bodyPr/>
          <a:lstStyle>
            <a:lvl1pPr marL="0" indent="0">
              <a:buFontTx/>
              <a:buNone/>
              <a:defRPr/>
            </a:lvl1pPr>
          </a:lstStyle>
          <a:p>
            <a:endParaRPr lang="fi-FI"/>
          </a:p>
        </p:txBody>
      </p:sp>
      <p:sp>
        <p:nvSpPr>
          <p:cNvPr id="2" name="Otsikko 1"/>
          <p:cNvSpPr>
            <a:spLocks noGrp="1"/>
          </p:cNvSpPr>
          <p:nvPr>
            <p:ph type="ctrTitle" hasCustomPrompt="1"/>
          </p:nvPr>
        </p:nvSpPr>
        <p:spPr>
          <a:xfrm>
            <a:off x="1017600" y="676800"/>
            <a:ext cx="10166965" cy="2536176"/>
          </a:xfrm>
        </p:spPr>
        <p:txBody>
          <a:bodyPr/>
          <a:lstStyle>
            <a:lvl1pPr>
              <a:defRPr cap="none" baseline="0">
                <a:solidFill>
                  <a:srgbClr val="FFFFFF"/>
                </a:solidFill>
              </a:defRPr>
            </a:lvl1pPr>
          </a:lstStyle>
          <a:p>
            <a:r>
              <a:rPr lang="fi-FI"/>
              <a:t>Lisää otsikko</a:t>
            </a:r>
          </a:p>
        </p:txBody>
      </p:sp>
      <p:sp>
        <p:nvSpPr>
          <p:cNvPr id="3" name="Alaotsikko 2"/>
          <p:cNvSpPr>
            <a:spLocks noGrp="1"/>
          </p:cNvSpPr>
          <p:nvPr>
            <p:ph type="subTitle" idx="1" hasCustomPrompt="1"/>
          </p:nvPr>
        </p:nvSpPr>
        <p:spPr>
          <a:xfrm>
            <a:off x="1017600" y="4725144"/>
            <a:ext cx="8534400" cy="1261999"/>
          </a:xfrm>
        </p:spPr>
        <p:txBody>
          <a:bodyPr anchor="b" anchorCtr="0">
            <a:noAutofit/>
          </a:bodyPr>
          <a:lstStyle>
            <a:lvl1pPr marL="0" indent="0" algn="l">
              <a:buNone/>
              <a:defRPr sz="1600" baseline="0">
                <a:solidFill>
                  <a:srgbClr val="FFFFFF"/>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Lisää alaotsikko</a:t>
            </a:r>
          </a:p>
        </p:txBody>
      </p:sp>
      <p:sp>
        <p:nvSpPr>
          <p:cNvPr id="4" name="Päivämäärän paikkamerkki 3"/>
          <p:cNvSpPr>
            <a:spLocks noGrp="1"/>
          </p:cNvSpPr>
          <p:nvPr>
            <p:ph type="dt" sz="half" idx="10"/>
          </p:nvPr>
        </p:nvSpPr>
        <p:spPr/>
        <p:txBody>
          <a:bodyPr/>
          <a:lstStyle/>
          <a:p>
            <a:fld id="{095356C4-031C-4469-BA0A-A9D11A311E21}" type="datetime1">
              <a:rPr lang="fi-FI" smtClean="0"/>
              <a:t>19.5.2022</a:t>
            </a:fld>
            <a:endParaRPr lang="fi-FI"/>
          </a:p>
        </p:txBody>
      </p:sp>
      <p:sp>
        <p:nvSpPr>
          <p:cNvPr id="5" name="Alatunnisteen paikkamerkki 4"/>
          <p:cNvSpPr>
            <a:spLocks noGrp="1"/>
          </p:cNvSpPr>
          <p:nvPr>
            <p:ph type="ftr" sz="quarter" idx="11"/>
          </p:nvPr>
        </p:nvSpPr>
        <p:spPr/>
        <p:txBody>
          <a:bodyPr/>
          <a:lstStyle/>
          <a:p>
            <a:r>
              <a:rPr lang="fi-FI"/>
              <a:t>Mielenterveyden edistäminen</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Tree>
    <p:extLst>
      <p:ext uri="{BB962C8B-B14F-4D97-AF65-F5344CB8AC3E}">
        <p14:creationId xmlns:p14="http://schemas.microsoft.com/office/powerpoint/2010/main" val="399924866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Sisältöluettelo">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a:t>Lisää otsikko</a:t>
            </a:r>
          </a:p>
        </p:txBody>
      </p:sp>
      <p:sp>
        <p:nvSpPr>
          <p:cNvPr id="3" name="Sisällön paikkamerkki 2"/>
          <p:cNvSpPr>
            <a:spLocks noGrp="1"/>
          </p:cNvSpPr>
          <p:nvPr>
            <p:ph idx="1"/>
          </p:nvPr>
        </p:nvSpPr>
        <p:spPr/>
        <p:txBody>
          <a:bodyPr/>
          <a:lstStyle>
            <a:lvl1pPr marL="355600" indent="-355600">
              <a:buFont typeface="+mj-lt"/>
              <a:buAutoNum type="arabicPeriod"/>
              <a:defRPr/>
            </a:lvl1pPr>
            <a:lvl2pPr marL="623888" indent="-268288">
              <a:buFont typeface="Arial" panose="020B0604020202020204" pitchFamily="34" charset="0"/>
              <a:buChar char="•"/>
              <a:defRPr/>
            </a:lvl2pPr>
            <a:lvl3pPr marL="900113" indent="-276225">
              <a:buFont typeface="Arial" panose="020B0604020202020204" pitchFamily="34" charset="0"/>
              <a:buChar char="•"/>
              <a:defRPr/>
            </a:lvl3pPr>
            <a:lvl4pPr marL="1168400" indent="-268288">
              <a:buFont typeface="Arial" panose="020B0604020202020204" pitchFamily="34" charset="0"/>
              <a:buChar char="•"/>
              <a:defRPr/>
            </a:lvl4pPr>
            <a:lvl5pPr marL="1436688" indent="-268288">
              <a:buFont typeface="Arial" panose="020B0604020202020204" pitchFamily="34" charset="0"/>
              <a:buChar char="•"/>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05C75F6E-408A-4B68-AF21-A9E1BCE4041B}" type="datetime1">
              <a:rPr lang="fi-FI" smtClean="0"/>
              <a:t>19.5.2022</a:t>
            </a:fld>
            <a:endParaRPr lang="fi-FI"/>
          </a:p>
        </p:txBody>
      </p:sp>
      <p:sp>
        <p:nvSpPr>
          <p:cNvPr id="5" name="Alatunnisteen paikkamerkki 4"/>
          <p:cNvSpPr>
            <a:spLocks noGrp="1"/>
          </p:cNvSpPr>
          <p:nvPr>
            <p:ph type="ftr" sz="quarter" idx="11"/>
          </p:nvPr>
        </p:nvSpPr>
        <p:spPr/>
        <p:txBody>
          <a:bodyPr/>
          <a:lstStyle/>
          <a:p>
            <a:r>
              <a:rPr lang="fi-FI"/>
              <a:t>Mielenterveyden edistäminen</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Tree>
    <p:extLst>
      <p:ext uri="{BB962C8B-B14F-4D97-AF65-F5344CB8AC3E}">
        <p14:creationId xmlns:p14="http://schemas.microsoft.com/office/powerpoint/2010/main" val="248714291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a:t>Lisää otsikko</a:t>
            </a:r>
          </a:p>
        </p:txBody>
      </p:sp>
      <p:sp>
        <p:nvSpPr>
          <p:cNvPr id="3" name="Päivämäärän paikkamerkki 2"/>
          <p:cNvSpPr>
            <a:spLocks noGrp="1"/>
          </p:cNvSpPr>
          <p:nvPr>
            <p:ph type="dt" sz="half" idx="10"/>
          </p:nvPr>
        </p:nvSpPr>
        <p:spPr/>
        <p:txBody>
          <a:bodyPr/>
          <a:lstStyle/>
          <a:p>
            <a:fld id="{2EF4F825-345B-457C-A721-07AD1289A6B7}" type="datetime1">
              <a:rPr lang="fi-FI" smtClean="0"/>
              <a:t>19.5.2022</a:t>
            </a:fld>
            <a:endParaRPr lang="fi-FI"/>
          </a:p>
        </p:txBody>
      </p:sp>
      <p:sp>
        <p:nvSpPr>
          <p:cNvPr id="4" name="Alatunnisteen paikkamerkki 3"/>
          <p:cNvSpPr>
            <a:spLocks noGrp="1"/>
          </p:cNvSpPr>
          <p:nvPr>
            <p:ph type="ftr" sz="quarter" idx="11"/>
          </p:nvPr>
        </p:nvSpPr>
        <p:spPr/>
        <p:txBody>
          <a:bodyPr/>
          <a:lstStyle/>
          <a:p>
            <a:r>
              <a:rPr lang="fi-FI"/>
              <a:t>Mielenterveyden edistäminen</a:t>
            </a:r>
          </a:p>
        </p:txBody>
      </p:sp>
      <p:sp>
        <p:nvSpPr>
          <p:cNvPr id="5" name="Dian numeron paikkamerkki 4"/>
          <p:cNvSpPr>
            <a:spLocks noGrp="1"/>
          </p:cNvSpPr>
          <p:nvPr>
            <p:ph type="sldNum" sz="quarter" idx="12"/>
          </p:nvPr>
        </p:nvSpPr>
        <p:spPr/>
        <p:txBody>
          <a:bodyPr/>
          <a:lstStyle/>
          <a:p>
            <a:fld id="{29F13F21-89A0-4E12-8E58-753F65C13159}" type="slidenum">
              <a:rPr lang="fi-FI" smtClean="0"/>
              <a:t>‹#›</a:t>
            </a:fld>
            <a:endParaRPr lang="fi-FI"/>
          </a:p>
        </p:txBody>
      </p:sp>
    </p:spTree>
    <p:extLst>
      <p:ext uri="{BB962C8B-B14F-4D97-AF65-F5344CB8AC3E}">
        <p14:creationId xmlns:p14="http://schemas.microsoft.com/office/powerpoint/2010/main" val="9855847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Only" preserve="1">
  <p:cSld name="Vain otsikko väripohjalla">
    <p:spTree>
      <p:nvGrpSpPr>
        <p:cNvPr id="1" name=""/>
        <p:cNvGrpSpPr/>
        <p:nvPr/>
      </p:nvGrpSpPr>
      <p:grpSpPr>
        <a:xfrm>
          <a:off x="0" y="0"/>
          <a:ext cx="0" cy="0"/>
          <a:chOff x="0" y="0"/>
          <a:chExt cx="0" cy="0"/>
        </a:xfrm>
      </p:grpSpPr>
      <p:sp>
        <p:nvSpPr>
          <p:cNvPr id="6" name="Suorakulmio 5"/>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2" name="Otsikko 1"/>
          <p:cNvSpPr>
            <a:spLocks noGrp="1"/>
          </p:cNvSpPr>
          <p:nvPr>
            <p:ph type="title" hasCustomPrompt="1"/>
          </p:nvPr>
        </p:nvSpPr>
        <p:spPr/>
        <p:txBody>
          <a:bodyPr/>
          <a:lstStyle>
            <a:lvl1pPr>
              <a:defRPr cap="none" baseline="0">
                <a:solidFill>
                  <a:srgbClr val="FFFFFF"/>
                </a:solidFill>
              </a:defRPr>
            </a:lvl1pPr>
          </a:lstStyle>
          <a:p>
            <a:r>
              <a:rPr lang="fi-FI"/>
              <a:t>Lisää otsikko</a:t>
            </a:r>
          </a:p>
        </p:txBody>
      </p:sp>
    </p:spTree>
    <p:extLst>
      <p:ext uri="{BB962C8B-B14F-4D97-AF65-F5344CB8AC3E}">
        <p14:creationId xmlns:p14="http://schemas.microsoft.com/office/powerpoint/2010/main" val="175482758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Vain otsikko kuvalla">
    <p:spTree>
      <p:nvGrpSpPr>
        <p:cNvPr id="1" name=""/>
        <p:cNvGrpSpPr/>
        <p:nvPr/>
      </p:nvGrpSpPr>
      <p:grpSpPr>
        <a:xfrm>
          <a:off x="0" y="0"/>
          <a:ext cx="0" cy="0"/>
          <a:chOff x="0" y="0"/>
          <a:chExt cx="0" cy="0"/>
        </a:xfrm>
      </p:grpSpPr>
      <p:sp>
        <p:nvSpPr>
          <p:cNvPr id="4" name="Kuvan paikkamerkki 3"/>
          <p:cNvSpPr>
            <a:spLocks noGrp="1"/>
          </p:cNvSpPr>
          <p:nvPr>
            <p:ph type="pic" sz="quarter" idx="10"/>
          </p:nvPr>
        </p:nvSpPr>
        <p:spPr>
          <a:xfrm>
            <a:off x="0" y="0"/>
            <a:ext cx="12192000" cy="6858000"/>
          </a:xfrm>
          <a:solidFill>
            <a:schemeClr val="bg1">
              <a:lumMod val="85000"/>
            </a:schemeClr>
          </a:solidFill>
        </p:spPr>
        <p:txBody>
          <a:bodyPr/>
          <a:lstStyle>
            <a:lvl1pPr marL="0" indent="0">
              <a:buFontTx/>
              <a:buNone/>
              <a:defRPr/>
            </a:lvl1pPr>
          </a:lstStyle>
          <a:p>
            <a:endParaRPr lang="fi-FI"/>
          </a:p>
        </p:txBody>
      </p:sp>
      <p:sp>
        <p:nvSpPr>
          <p:cNvPr id="2" name="Otsikko 1"/>
          <p:cNvSpPr>
            <a:spLocks noGrp="1"/>
          </p:cNvSpPr>
          <p:nvPr>
            <p:ph type="title" hasCustomPrompt="1"/>
          </p:nvPr>
        </p:nvSpPr>
        <p:spPr/>
        <p:txBody>
          <a:bodyPr/>
          <a:lstStyle>
            <a:lvl1pPr>
              <a:defRPr cap="none" baseline="0">
                <a:solidFill>
                  <a:srgbClr val="FFFFFF"/>
                </a:solidFill>
              </a:defRPr>
            </a:lvl1pPr>
          </a:lstStyle>
          <a:p>
            <a:r>
              <a:rPr lang="fi-FI"/>
              <a:t>Lisää otsikko</a:t>
            </a:r>
          </a:p>
        </p:txBody>
      </p:sp>
    </p:spTree>
    <p:extLst>
      <p:ext uri="{BB962C8B-B14F-4D97-AF65-F5344CB8AC3E}">
        <p14:creationId xmlns:p14="http://schemas.microsoft.com/office/powerpoint/2010/main" val="17625670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rgbClr val="3C3C3C"/>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3F08634A-FEA9-A74B-B0F8-F88A643E9F64}"/>
              </a:ext>
            </a:extLst>
          </p:cNvPr>
          <p:cNvSpPr>
            <a:spLocks noGrp="1"/>
          </p:cNvSpPr>
          <p:nvPr>
            <p:ph type="sldNum" sz="quarter" idx="12"/>
          </p:nvPr>
        </p:nvSpPr>
        <p:spPr/>
        <p:txBody>
          <a:bodyPr/>
          <a:lstStyle/>
          <a:p>
            <a:fld id="{7D0A3693-5CB6-4B45-8859-D19B56E87773}" type="slidenum">
              <a:rPr lang="en-FI" smtClean="0"/>
              <a:pPr/>
              <a:t>‹#›</a:t>
            </a:fld>
            <a:endParaRPr lang="en-FI"/>
          </a:p>
        </p:txBody>
      </p:sp>
      <p:sp>
        <p:nvSpPr>
          <p:cNvPr id="2" name="Title 1">
            <a:extLst>
              <a:ext uri="{FF2B5EF4-FFF2-40B4-BE49-F238E27FC236}">
                <a16:creationId xmlns:a16="http://schemas.microsoft.com/office/drawing/2014/main" id="{F1930C4F-5584-B448-AB45-F9CA52E8331F}"/>
              </a:ext>
            </a:extLst>
          </p:cNvPr>
          <p:cNvSpPr>
            <a:spLocks noGrp="1"/>
          </p:cNvSpPr>
          <p:nvPr>
            <p:ph type="ctrTitle"/>
          </p:nvPr>
        </p:nvSpPr>
        <p:spPr>
          <a:xfrm>
            <a:off x="1089498" y="1860550"/>
            <a:ext cx="4572000" cy="3136900"/>
          </a:xfrm>
          <a:prstGeom prst="rect">
            <a:avLst/>
          </a:prstGeom>
        </p:spPr>
        <p:txBody>
          <a:bodyPr anchor="ctr">
            <a:normAutofit/>
          </a:bodyPr>
          <a:lstStyle>
            <a:lvl1pPr algn="l">
              <a:defRPr sz="4800" b="1" i="0">
                <a:solidFill>
                  <a:srgbClr val="00D132"/>
                </a:solidFill>
                <a:latin typeface="+mn-lt"/>
              </a:defRPr>
            </a:lvl1pPr>
          </a:lstStyle>
          <a:p>
            <a:r>
              <a:rPr lang="en-GB" dirty="0"/>
              <a:t>Click to edit Master title style</a:t>
            </a:r>
            <a:endParaRPr lang="en-FI" dirty="0"/>
          </a:p>
        </p:txBody>
      </p:sp>
      <p:pic>
        <p:nvPicPr>
          <p:cNvPr id="5" name="Picture 4" descr="A picture containing tree, outdoor, person&#10;&#10;Description automatically generated">
            <a:extLst>
              <a:ext uri="{FF2B5EF4-FFF2-40B4-BE49-F238E27FC236}">
                <a16:creationId xmlns:a16="http://schemas.microsoft.com/office/drawing/2014/main" id="{A0235009-05C9-EC43-A7A6-01DE977AA3C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6095999" y="0"/>
            <a:ext cx="9622972" cy="8025673"/>
          </a:xfrm>
          <a:custGeom>
            <a:avLst/>
            <a:gdLst>
              <a:gd name="connsiteX0" fmla="*/ 2776736 w 9622972"/>
              <a:gd name="connsiteY0" fmla="*/ 0 h 8025673"/>
              <a:gd name="connsiteX1" fmla="*/ 6846236 w 9622972"/>
              <a:gd name="connsiteY1" fmla="*/ 0 h 8025673"/>
              <a:gd name="connsiteX2" fmla="*/ 6897464 w 9622972"/>
              <a:gd name="connsiteY2" fmla="*/ 23160 h 8025673"/>
              <a:gd name="connsiteX3" fmla="*/ 9622972 w 9622972"/>
              <a:gd name="connsiteY3" fmla="*/ 4360181 h 8025673"/>
              <a:gd name="connsiteX4" fmla="*/ 8046620 w 9622972"/>
              <a:gd name="connsiteY4" fmla="*/ 7921730 h 8025673"/>
              <a:gd name="connsiteX5" fmla="*/ 7926624 w 9622972"/>
              <a:gd name="connsiteY5" fmla="*/ 8025673 h 8025673"/>
              <a:gd name="connsiteX6" fmla="*/ 1696348 w 9622972"/>
              <a:gd name="connsiteY6" fmla="*/ 8025673 h 8025673"/>
              <a:gd name="connsiteX7" fmla="*/ 1576352 w 9622972"/>
              <a:gd name="connsiteY7" fmla="*/ 7921730 h 8025673"/>
              <a:gd name="connsiteX8" fmla="*/ 0 w 9622972"/>
              <a:gd name="connsiteY8" fmla="*/ 4360181 h 8025673"/>
              <a:gd name="connsiteX9" fmla="*/ 2725508 w 9622972"/>
              <a:gd name="connsiteY9" fmla="*/ 23160 h 8025673"/>
              <a:gd name="connsiteX10" fmla="*/ 2776736 w 9622972"/>
              <a:gd name="connsiteY10" fmla="*/ 0 h 8025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2972" h="8025673">
                <a:moveTo>
                  <a:pt x="2776736" y="0"/>
                </a:moveTo>
                <a:lnTo>
                  <a:pt x="6846236" y="0"/>
                </a:lnTo>
                <a:lnTo>
                  <a:pt x="6897464" y="23160"/>
                </a:lnTo>
                <a:cubicBezTo>
                  <a:pt x="8510121" y="800218"/>
                  <a:pt x="9622972" y="2450240"/>
                  <a:pt x="9622972" y="4360181"/>
                </a:cubicBezTo>
                <a:cubicBezTo>
                  <a:pt x="9622972" y="5771877"/>
                  <a:pt x="9015006" y="7041575"/>
                  <a:pt x="8046620" y="7921730"/>
                </a:cubicBezTo>
                <a:lnTo>
                  <a:pt x="7926624" y="8025673"/>
                </a:lnTo>
                <a:lnTo>
                  <a:pt x="1696348" y="8025673"/>
                </a:lnTo>
                <a:lnTo>
                  <a:pt x="1576352" y="7921730"/>
                </a:lnTo>
                <a:cubicBezTo>
                  <a:pt x="607966" y="7041575"/>
                  <a:pt x="0" y="5771877"/>
                  <a:pt x="0" y="4360181"/>
                </a:cubicBezTo>
                <a:cubicBezTo>
                  <a:pt x="0" y="2450240"/>
                  <a:pt x="1112851" y="800218"/>
                  <a:pt x="2725508" y="23160"/>
                </a:cubicBezTo>
                <a:lnTo>
                  <a:pt x="2776736" y="0"/>
                </a:lnTo>
                <a:close/>
              </a:path>
            </a:pathLst>
          </a:custGeom>
        </p:spPr>
      </p:pic>
      <p:pic>
        <p:nvPicPr>
          <p:cNvPr id="6" name="Graphic 5">
            <a:extLst>
              <a:ext uri="{FF2B5EF4-FFF2-40B4-BE49-F238E27FC236}">
                <a16:creationId xmlns:a16="http://schemas.microsoft.com/office/drawing/2014/main" id="{C8EBD5DE-C568-9248-96B7-91061BBB528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264509" y="6392997"/>
            <a:ext cx="533400" cy="266700"/>
          </a:xfrm>
          <a:prstGeom prst="rect">
            <a:avLst/>
          </a:prstGeom>
        </p:spPr>
      </p:pic>
      <p:sp>
        <p:nvSpPr>
          <p:cNvPr id="7" name="TextBox 6">
            <a:extLst>
              <a:ext uri="{FF2B5EF4-FFF2-40B4-BE49-F238E27FC236}">
                <a16:creationId xmlns:a16="http://schemas.microsoft.com/office/drawing/2014/main" id="{B2AC6006-2E1D-4F47-9D88-7DDCCE332282}"/>
              </a:ext>
            </a:extLst>
          </p:cNvPr>
          <p:cNvSpPr txBox="1"/>
          <p:nvPr userDrawn="1"/>
        </p:nvSpPr>
        <p:spPr>
          <a:xfrm>
            <a:off x="11687902" y="6385674"/>
            <a:ext cx="416416" cy="307777"/>
          </a:xfrm>
          <a:prstGeom prst="rect">
            <a:avLst/>
          </a:prstGeom>
          <a:noFill/>
        </p:spPr>
        <p:txBody>
          <a:bodyPr wrap="square" rtlCol="0">
            <a:spAutoFit/>
          </a:bodyPr>
          <a:lstStyle/>
          <a:p>
            <a:r>
              <a:rPr lang="en-FI" sz="1400" b="1" i="0" dirty="0">
                <a:solidFill>
                  <a:schemeClr val="bg1"/>
                </a:solidFill>
                <a:latin typeface="Georgia" panose="02040502050405020303" pitchFamily="18" charset="0"/>
                <a:cs typeface="Poppins SemiBold" pitchFamily="2" charset="77"/>
              </a:rPr>
              <a:t>.fi</a:t>
            </a:r>
          </a:p>
        </p:txBody>
      </p:sp>
    </p:spTree>
    <p:extLst>
      <p:ext uri="{BB962C8B-B14F-4D97-AF65-F5344CB8AC3E}">
        <p14:creationId xmlns:p14="http://schemas.microsoft.com/office/powerpoint/2010/main" val="354354969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F803C343-C31E-480D-826C-7AB5AC40571B}" type="datetime1">
              <a:rPr lang="fi-FI" smtClean="0"/>
              <a:t>19.5.2022</a:t>
            </a:fld>
            <a:endParaRPr lang="fi-FI"/>
          </a:p>
        </p:txBody>
      </p:sp>
      <p:sp>
        <p:nvSpPr>
          <p:cNvPr id="3" name="Alatunnisteen paikkamerkki 2"/>
          <p:cNvSpPr>
            <a:spLocks noGrp="1"/>
          </p:cNvSpPr>
          <p:nvPr>
            <p:ph type="ftr" sz="quarter" idx="11"/>
          </p:nvPr>
        </p:nvSpPr>
        <p:spPr/>
        <p:txBody>
          <a:bodyPr/>
          <a:lstStyle/>
          <a:p>
            <a:r>
              <a:rPr lang="fi-FI"/>
              <a:t>Mielenterveyden edistäminen</a:t>
            </a:r>
          </a:p>
        </p:txBody>
      </p:sp>
      <p:sp>
        <p:nvSpPr>
          <p:cNvPr id="4" name="Dian numeron paikkamerkki 3"/>
          <p:cNvSpPr>
            <a:spLocks noGrp="1"/>
          </p:cNvSpPr>
          <p:nvPr>
            <p:ph type="sldNum" sz="quarter" idx="12"/>
          </p:nvPr>
        </p:nvSpPr>
        <p:spPr/>
        <p:txBody>
          <a:bodyPr/>
          <a:lstStyle/>
          <a:p>
            <a:fld id="{29F13F21-89A0-4E12-8E58-753F65C13159}" type="slidenum">
              <a:rPr lang="fi-FI" smtClean="0"/>
              <a:t>‹#›</a:t>
            </a:fld>
            <a:endParaRPr lang="fi-FI"/>
          </a:p>
        </p:txBody>
      </p:sp>
    </p:spTree>
    <p:extLst>
      <p:ext uri="{BB962C8B-B14F-4D97-AF65-F5344CB8AC3E}">
        <p14:creationId xmlns:p14="http://schemas.microsoft.com/office/powerpoint/2010/main" val="124644708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blank" preserve="1">
  <p:cSld name="Piste">
    <p:spTree>
      <p:nvGrpSpPr>
        <p:cNvPr id="1" name=""/>
        <p:cNvGrpSpPr/>
        <p:nvPr/>
      </p:nvGrpSpPr>
      <p:grpSpPr>
        <a:xfrm>
          <a:off x="0" y="0"/>
          <a:ext cx="0" cy="0"/>
          <a:chOff x="0" y="0"/>
          <a:chExt cx="0" cy="0"/>
        </a:xfrm>
      </p:grpSpPr>
      <p:sp>
        <p:nvSpPr>
          <p:cNvPr id="3" name="Ellipsi 2"/>
          <p:cNvSpPr/>
          <p:nvPr userDrawn="1"/>
        </p:nvSpPr>
        <p:spPr bwMode="black">
          <a:xfrm>
            <a:off x="3048000" y="1059543"/>
            <a:ext cx="6096000" cy="4572000"/>
          </a:xfrm>
          <a:prstGeom prst="ellipse">
            <a:avLst/>
          </a:prstGeom>
          <a:solidFill>
            <a:srgbClr val="00E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Tree>
    <p:extLst>
      <p:ext uri="{BB962C8B-B14F-4D97-AF65-F5344CB8AC3E}">
        <p14:creationId xmlns:p14="http://schemas.microsoft.com/office/powerpoint/2010/main" val="167153584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blank" preserve="1">
  <p:cSld name="Logo suomi">
    <p:spTree>
      <p:nvGrpSpPr>
        <p:cNvPr id="1" name=""/>
        <p:cNvGrpSpPr/>
        <p:nvPr/>
      </p:nvGrpSpPr>
      <p:grpSpPr>
        <a:xfrm>
          <a:off x="0" y="0"/>
          <a:ext cx="0" cy="0"/>
          <a:chOff x="0" y="0"/>
          <a:chExt cx="0" cy="0"/>
        </a:xfrm>
      </p:grpSpPr>
      <p:pic>
        <p:nvPicPr>
          <p:cNvPr id="15" name="Kuva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21536" y="5901146"/>
            <a:ext cx="8948928" cy="411480"/>
          </a:xfrm>
          <a:prstGeom prst="rect">
            <a:avLst/>
          </a:prstGeom>
        </p:spPr>
      </p:pic>
      <p:sp>
        <p:nvSpPr>
          <p:cNvPr id="4" name="Freeform 6"/>
          <p:cNvSpPr>
            <a:spLocks/>
          </p:cNvSpPr>
          <p:nvPr userDrawn="1"/>
        </p:nvSpPr>
        <p:spPr bwMode="black">
          <a:xfrm>
            <a:off x="9267372" y="1723118"/>
            <a:ext cx="768349" cy="2463800"/>
          </a:xfrm>
          <a:custGeom>
            <a:avLst/>
            <a:gdLst>
              <a:gd name="T0" fmla="*/ 1059 w 2119"/>
              <a:gd name="T1" fmla="*/ 9052 h 9052"/>
              <a:gd name="T2" fmla="*/ 0 w 2119"/>
              <a:gd name="T3" fmla="*/ 7992 h 9052"/>
              <a:gd name="T4" fmla="*/ 0 w 2119"/>
              <a:gd name="T5" fmla="*/ 1060 h 9052"/>
              <a:gd name="T6" fmla="*/ 1059 w 2119"/>
              <a:gd name="T7" fmla="*/ 0 h 9052"/>
              <a:gd name="T8" fmla="*/ 2119 w 2119"/>
              <a:gd name="T9" fmla="*/ 1060 h 9052"/>
              <a:gd name="T10" fmla="*/ 2119 w 2119"/>
              <a:gd name="T11" fmla="*/ 7992 h 9052"/>
              <a:gd name="T12" fmla="*/ 1059 w 2119"/>
              <a:gd name="T13" fmla="*/ 9052 h 9052"/>
            </a:gdLst>
            <a:ahLst/>
            <a:cxnLst>
              <a:cxn ang="0">
                <a:pos x="T0" y="T1"/>
              </a:cxn>
              <a:cxn ang="0">
                <a:pos x="T2" y="T3"/>
              </a:cxn>
              <a:cxn ang="0">
                <a:pos x="T4" y="T5"/>
              </a:cxn>
              <a:cxn ang="0">
                <a:pos x="T6" y="T7"/>
              </a:cxn>
              <a:cxn ang="0">
                <a:pos x="T8" y="T9"/>
              </a:cxn>
              <a:cxn ang="0">
                <a:pos x="T10" y="T11"/>
              </a:cxn>
              <a:cxn ang="0">
                <a:pos x="T12" y="T13"/>
              </a:cxn>
            </a:cxnLst>
            <a:rect l="0" t="0" r="r" b="b"/>
            <a:pathLst>
              <a:path w="2119" h="9052">
                <a:moveTo>
                  <a:pt x="1059" y="9052"/>
                </a:moveTo>
                <a:cubicBezTo>
                  <a:pt x="474" y="9052"/>
                  <a:pt x="0" y="8577"/>
                  <a:pt x="0" y="7992"/>
                </a:cubicBezTo>
                <a:lnTo>
                  <a:pt x="0" y="1060"/>
                </a:lnTo>
                <a:cubicBezTo>
                  <a:pt x="0" y="475"/>
                  <a:pt x="474" y="0"/>
                  <a:pt x="1059" y="0"/>
                </a:cubicBezTo>
                <a:cubicBezTo>
                  <a:pt x="1644" y="0"/>
                  <a:pt x="2119" y="475"/>
                  <a:pt x="2119" y="1060"/>
                </a:cubicBezTo>
                <a:lnTo>
                  <a:pt x="2119" y="7992"/>
                </a:lnTo>
                <a:cubicBezTo>
                  <a:pt x="2119" y="8577"/>
                  <a:pt x="1644" y="9052"/>
                  <a:pt x="1059" y="9052"/>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5" name="Freeform 7"/>
          <p:cNvSpPr>
            <a:spLocks/>
          </p:cNvSpPr>
          <p:nvPr userDrawn="1"/>
        </p:nvSpPr>
        <p:spPr bwMode="black">
          <a:xfrm>
            <a:off x="6414105" y="2427968"/>
            <a:ext cx="2370667" cy="1779588"/>
          </a:xfrm>
          <a:custGeom>
            <a:avLst/>
            <a:gdLst>
              <a:gd name="T0" fmla="*/ 6536 w 6536"/>
              <a:gd name="T1" fmla="*/ 3194 h 6537"/>
              <a:gd name="T2" fmla="*/ 3269 w 6536"/>
              <a:gd name="T3" fmla="*/ 0 h 6537"/>
              <a:gd name="T4" fmla="*/ 0 w 6536"/>
              <a:gd name="T5" fmla="*/ 3269 h 6537"/>
              <a:gd name="T6" fmla="*/ 3269 w 6536"/>
              <a:gd name="T7" fmla="*/ 6537 h 6537"/>
              <a:gd name="T8" fmla="*/ 3901 w 6536"/>
              <a:gd name="T9" fmla="*/ 6421 h 6537"/>
              <a:gd name="T10" fmla="*/ 4401 w 6536"/>
              <a:gd name="T11" fmla="*/ 5650 h 6537"/>
              <a:gd name="T12" fmla="*/ 3921 w 6536"/>
              <a:gd name="T13" fmla="*/ 4902 h 6537"/>
              <a:gd name="T14" fmla="*/ 3167 w 6536"/>
              <a:gd name="T15" fmla="*/ 4788 h 6537"/>
              <a:gd name="T16" fmla="*/ 1829 w 6536"/>
              <a:gd name="T17" fmla="*/ 3242 h 6537"/>
              <a:gd name="T18" fmla="*/ 3269 w 6536"/>
              <a:gd name="T19" fmla="*/ 1663 h 6537"/>
              <a:gd name="T20" fmla="*/ 4619 w 6536"/>
              <a:gd name="T21" fmla="*/ 2594 h 6537"/>
              <a:gd name="T22" fmla="*/ 3945 w 6536"/>
              <a:gd name="T23" fmla="*/ 2594 h 6537"/>
              <a:gd name="T24" fmla="*/ 3184 w 6536"/>
              <a:gd name="T25" fmla="*/ 3356 h 6537"/>
              <a:gd name="T26" fmla="*/ 3945 w 6536"/>
              <a:gd name="T27" fmla="*/ 4117 h 6537"/>
              <a:gd name="T28" fmla="*/ 5776 w 6536"/>
              <a:gd name="T29" fmla="*/ 4117 h 6537"/>
              <a:gd name="T30" fmla="*/ 6535 w 6536"/>
              <a:gd name="T31" fmla="*/ 3367 h 6537"/>
              <a:gd name="T32" fmla="*/ 6536 w 6536"/>
              <a:gd name="T33" fmla="*/ 3367 h 6537"/>
              <a:gd name="T34" fmla="*/ 6536 w 6536"/>
              <a:gd name="T35" fmla="*/ 3194 h 6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6" h="6537">
                <a:moveTo>
                  <a:pt x="6536" y="3194"/>
                </a:moveTo>
                <a:cubicBezTo>
                  <a:pt x="6536" y="1371"/>
                  <a:pt x="5138" y="0"/>
                  <a:pt x="3269" y="0"/>
                </a:cubicBezTo>
                <a:cubicBezTo>
                  <a:pt x="1463" y="0"/>
                  <a:pt x="0" y="1399"/>
                  <a:pt x="0" y="3269"/>
                </a:cubicBezTo>
                <a:cubicBezTo>
                  <a:pt x="0" y="5074"/>
                  <a:pt x="1367" y="6537"/>
                  <a:pt x="3269" y="6537"/>
                </a:cubicBezTo>
                <a:cubicBezTo>
                  <a:pt x="3516" y="6537"/>
                  <a:pt x="3746" y="6491"/>
                  <a:pt x="3901" y="6421"/>
                </a:cubicBezTo>
                <a:cubicBezTo>
                  <a:pt x="4192" y="6288"/>
                  <a:pt x="4401" y="6017"/>
                  <a:pt x="4401" y="5650"/>
                </a:cubicBezTo>
                <a:cubicBezTo>
                  <a:pt x="4401" y="5328"/>
                  <a:pt x="4246" y="5037"/>
                  <a:pt x="3921" y="4902"/>
                </a:cubicBezTo>
                <a:cubicBezTo>
                  <a:pt x="3717" y="4818"/>
                  <a:pt x="3427" y="4814"/>
                  <a:pt x="3167" y="4788"/>
                </a:cubicBezTo>
                <a:cubicBezTo>
                  <a:pt x="2393" y="4709"/>
                  <a:pt x="1829" y="4112"/>
                  <a:pt x="1829" y="3242"/>
                </a:cubicBezTo>
                <a:cubicBezTo>
                  <a:pt x="1829" y="2290"/>
                  <a:pt x="2528" y="1697"/>
                  <a:pt x="3269" y="1663"/>
                </a:cubicBezTo>
                <a:cubicBezTo>
                  <a:pt x="4176" y="1621"/>
                  <a:pt x="4619" y="2239"/>
                  <a:pt x="4619" y="2594"/>
                </a:cubicBezTo>
                <a:lnTo>
                  <a:pt x="3945" y="2594"/>
                </a:lnTo>
                <a:cubicBezTo>
                  <a:pt x="3525" y="2594"/>
                  <a:pt x="3184" y="2935"/>
                  <a:pt x="3184" y="3356"/>
                </a:cubicBezTo>
                <a:cubicBezTo>
                  <a:pt x="3184" y="3776"/>
                  <a:pt x="3525" y="4117"/>
                  <a:pt x="3945" y="4117"/>
                </a:cubicBezTo>
                <a:lnTo>
                  <a:pt x="5776" y="4117"/>
                </a:lnTo>
                <a:cubicBezTo>
                  <a:pt x="6193" y="4117"/>
                  <a:pt x="6529" y="3782"/>
                  <a:pt x="6535" y="3367"/>
                </a:cubicBezTo>
                <a:lnTo>
                  <a:pt x="6536" y="3367"/>
                </a:lnTo>
                <a:lnTo>
                  <a:pt x="6536" y="3194"/>
                </a:ln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6" name="Freeform 8"/>
          <p:cNvSpPr>
            <a:spLocks/>
          </p:cNvSpPr>
          <p:nvPr userDrawn="1"/>
        </p:nvSpPr>
        <p:spPr bwMode="black">
          <a:xfrm>
            <a:off x="5131406" y="2445431"/>
            <a:ext cx="768349" cy="1741488"/>
          </a:xfrm>
          <a:custGeom>
            <a:avLst/>
            <a:gdLst>
              <a:gd name="T0" fmla="*/ 1059 w 2119"/>
              <a:gd name="T1" fmla="*/ 0 h 6394"/>
              <a:gd name="T2" fmla="*/ 2119 w 2119"/>
              <a:gd name="T3" fmla="*/ 1060 h 6394"/>
              <a:gd name="T4" fmla="*/ 2119 w 2119"/>
              <a:gd name="T5" fmla="*/ 5334 h 6394"/>
              <a:gd name="T6" fmla="*/ 1059 w 2119"/>
              <a:gd name="T7" fmla="*/ 6394 h 6394"/>
              <a:gd name="T8" fmla="*/ 0 w 2119"/>
              <a:gd name="T9" fmla="*/ 5334 h 6394"/>
              <a:gd name="T10" fmla="*/ 0 w 2119"/>
              <a:gd name="T11" fmla="*/ 1060 h 6394"/>
              <a:gd name="T12" fmla="*/ 1059 w 2119"/>
              <a:gd name="T13" fmla="*/ 0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0"/>
                </a:moveTo>
                <a:cubicBezTo>
                  <a:pt x="1645" y="0"/>
                  <a:pt x="2119" y="475"/>
                  <a:pt x="2119" y="1060"/>
                </a:cubicBezTo>
                <a:lnTo>
                  <a:pt x="2119" y="5334"/>
                </a:lnTo>
                <a:cubicBezTo>
                  <a:pt x="2119" y="5919"/>
                  <a:pt x="1645" y="6394"/>
                  <a:pt x="1059" y="6394"/>
                </a:cubicBezTo>
                <a:cubicBezTo>
                  <a:pt x="474" y="6394"/>
                  <a:pt x="0" y="5919"/>
                  <a:pt x="0" y="5334"/>
                </a:cubicBezTo>
                <a:lnTo>
                  <a:pt x="0" y="1060"/>
                </a:lnTo>
                <a:cubicBezTo>
                  <a:pt x="0" y="475"/>
                  <a:pt x="474" y="0"/>
                  <a:pt x="1059" y="0"/>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4" name="Oval 9"/>
          <p:cNvSpPr>
            <a:spLocks noChangeArrowheads="1"/>
          </p:cNvSpPr>
          <p:nvPr userDrawn="1"/>
        </p:nvSpPr>
        <p:spPr bwMode="black">
          <a:xfrm>
            <a:off x="5093306" y="1629457"/>
            <a:ext cx="844549" cy="633413"/>
          </a:xfrm>
          <a:prstGeom prst="ellipse">
            <a:avLst/>
          </a:pr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6" name="Freeform 10"/>
          <p:cNvSpPr>
            <a:spLocks/>
          </p:cNvSpPr>
          <p:nvPr userDrawn="1"/>
        </p:nvSpPr>
        <p:spPr bwMode="black">
          <a:xfrm>
            <a:off x="10626272" y="2445431"/>
            <a:ext cx="768349" cy="1741488"/>
          </a:xfrm>
          <a:custGeom>
            <a:avLst/>
            <a:gdLst>
              <a:gd name="T0" fmla="*/ 1059 w 2119"/>
              <a:gd name="T1" fmla="*/ 6394 h 6394"/>
              <a:gd name="T2" fmla="*/ 0 w 2119"/>
              <a:gd name="T3" fmla="*/ 5334 h 6394"/>
              <a:gd name="T4" fmla="*/ 0 w 2119"/>
              <a:gd name="T5" fmla="*/ 1060 h 6394"/>
              <a:gd name="T6" fmla="*/ 1059 w 2119"/>
              <a:gd name="T7" fmla="*/ 0 h 6394"/>
              <a:gd name="T8" fmla="*/ 2119 w 2119"/>
              <a:gd name="T9" fmla="*/ 1060 h 6394"/>
              <a:gd name="T10" fmla="*/ 2119 w 2119"/>
              <a:gd name="T11" fmla="*/ 5334 h 6394"/>
              <a:gd name="T12" fmla="*/ 1059 w 2119"/>
              <a:gd name="T13" fmla="*/ 6394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6394"/>
                </a:moveTo>
                <a:cubicBezTo>
                  <a:pt x="474" y="6394"/>
                  <a:pt x="0" y="5919"/>
                  <a:pt x="0" y="5334"/>
                </a:cubicBezTo>
                <a:lnTo>
                  <a:pt x="0" y="1060"/>
                </a:lnTo>
                <a:cubicBezTo>
                  <a:pt x="0" y="475"/>
                  <a:pt x="474" y="0"/>
                  <a:pt x="1059" y="0"/>
                </a:cubicBezTo>
                <a:cubicBezTo>
                  <a:pt x="1645" y="0"/>
                  <a:pt x="2119" y="475"/>
                  <a:pt x="2119" y="1060"/>
                </a:cubicBezTo>
                <a:lnTo>
                  <a:pt x="2119" y="5334"/>
                </a:lnTo>
                <a:cubicBezTo>
                  <a:pt x="2119" y="5919"/>
                  <a:pt x="1645" y="6394"/>
                  <a:pt x="1059" y="6394"/>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7" name="Oval 11"/>
          <p:cNvSpPr>
            <a:spLocks noChangeArrowheads="1"/>
          </p:cNvSpPr>
          <p:nvPr userDrawn="1"/>
        </p:nvSpPr>
        <p:spPr bwMode="black">
          <a:xfrm>
            <a:off x="10586056" y="1629457"/>
            <a:ext cx="846667" cy="633413"/>
          </a:xfrm>
          <a:prstGeom prst="ellipse">
            <a:avLst/>
          </a:pr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8" name="Freeform 12"/>
          <p:cNvSpPr>
            <a:spLocks/>
          </p:cNvSpPr>
          <p:nvPr userDrawn="1"/>
        </p:nvSpPr>
        <p:spPr bwMode="black">
          <a:xfrm>
            <a:off x="779539" y="2410507"/>
            <a:ext cx="3746500" cy="1776413"/>
          </a:xfrm>
          <a:custGeom>
            <a:avLst/>
            <a:gdLst>
              <a:gd name="T0" fmla="*/ 7270 w 10328"/>
              <a:gd name="T1" fmla="*/ 79 h 6526"/>
              <a:gd name="T2" fmla="*/ 5164 w 10328"/>
              <a:gd name="T3" fmla="*/ 1216 h 6526"/>
              <a:gd name="T4" fmla="*/ 5164 w 10328"/>
              <a:gd name="T5" fmla="*/ 1216 h 6526"/>
              <a:gd name="T6" fmla="*/ 3058 w 10328"/>
              <a:gd name="T7" fmla="*/ 79 h 6526"/>
              <a:gd name="T8" fmla="*/ 0 w 10328"/>
              <a:gd name="T9" fmla="*/ 3009 h 6526"/>
              <a:gd name="T10" fmla="*/ 0 w 10328"/>
              <a:gd name="T11" fmla="*/ 5505 h 6526"/>
              <a:gd name="T12" fmla="*/ 72 w 10328"/>
              <a:gd name="T13" fmla="*/ 5846 h 6526"/>
              <a:gd name="T14" fmla="*/ 1060 w 10328"/>
              <a:gd name="T15" fmla="*/ 6526 h 6526"/>
              <a:gd name="T16" fmla="*/ 2081 w 10328"/>
              <a:gd name="T17" fmla="*/ 5749 h 6526"/>
              <a:gd name="T18" fmla="*/ 2119 w 10328"/>
              <a:gd name="T19" fmla="*/ 5505 h 6526"/>
              <a:gd name="T20" fmla="*/ 2119 w 10328"/>
              <a:gd name="T21" fmla="*/ 2965 h 6526"/>
              <a:gd name="T22" fmla="*/ 3133 w 10328"/>
              <a:gd name="T23" fmla="*/ 1951 h 6526"/>
              <a:gd name="T24" fmla="*/ 4145 w 10328"/>
              <a:gd name="T25" fmla="*/ 2965 h 6526"/>
              <a:gd name="T26" fmla="*/ 4145 w 10328"/>
              <a:gd name="T27" fmla="*/ 4019 h 6526"/>
              <a:gd name="T28" fmla="*/ 5164 w 10328"/>
              <a:gd name="T29" fmla="*/ 4972 h 6526"/>
              <a:gd name="T30" fmla="*/ 5164 w 10328"/>
              <a:gd name="T31" fmla="*/ 4972 h 6526"/>
              <a:gd name="T32" fmla="*/ 5164 w 10328"/>
              <a:gd name="T33" fmla="*/ 4972 h 6526"/>
              <a:gd name="T34" fmla="*/ 6183 w 10328"/>
              <a:gd name="T35" fmla="*/ 4019 h 6526"/>
              <a:gd name="T36" fmla="*/ 6183 w 10328"/>
              <a:gd name="T37" fmla="*/ 2965 h 6526"/>
              <a:gd name="T38" fmla="*/ 7196 w 10328"/>
              <a:gd name="T39" fmla="*/ 1951 h 6526"/>
              <a:gd name="T40" fmla="*/ 8209 w 10328"/>
              <a:gd name="T41" fmla="*/ 2965 h 6526"/>
              <a:gd name="T42" fmla="*/ 8209 w 10328"/>
              <a:gd name="T43" fmla="*/ 5505 h 6526"/>
              <a:gd name="T44" fmla="*/ 8248 w 10328"/>
              <a:gd name="T45" fmla="*/ 5749 h 6526"/>
              <a:gd name="T46" fmla="*/ 9268 w 10328"/>
              <a:gd name="T47" fmla="*/ 6526 h 6526"/>
              <a:gd name="T48" fmla="*/ 10257 w 10328"/>
              <a:gd name="T49" fmla="*/ 5846 h 6526"/>
              <a:gd name="T50" fmla="*/ 10328 w 10328"/>
              <a:gd name="T51" fmla="*/ 5505 h 6526"/>
              <a:gd name="T52" fmla="*/ 10328 w 10328"/>
              <a:gd name="T53" fmla="*/ 3009 h 6526"/>
              <a:gd name="T54" fmla="*/ 7270 w 10328"/>
              <a:gd name="T55" fmla="*/ 79 h 6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28" h="6526">
                <a:moveTo>
                  <a:pt x="7270" y="79"/>
                </a:moveTo>
                <a:cubicBezTo>
                  <a:pt x="6455" y="113"/>
                  <a:pt x="5551" y="614"/>
                  <a:pt x="5164" y="1216"/>
                </a:cubicBezTo>
                <a:lnTo>
                  <a:pt x="5164" y="1216"/>
                </a:lnTo>
                <a:cubicBezTo>
                  <a:pt x="4777" y="614"/>
                  <a:pt x="3874" y="113"/>
                  <a:pt x="3058" y="79"/>
                </a:cubicBezTo>
                <a:cubicBezTo>
                  <a:pt x="1184" y="0"/>
                  <a:pt x="0" y="1228"/>
                  <a:pt x="0" y="3009"/>
                </a:cubicBezTo>
                <a:lnTo>
                  <a:pt x="0" y="5505"/>
                </a:lnTo>
                <a:cubicBezTo>
                  <a:pt x="0" y="5624"/>
                  <a:pt x="26" y="5739"/>
                  <a:pt x="72" y="5846"/>
                </a:cubicBezTo>
                <a:cubicBezTo>
                  <a:pt x="225" y="6244"/>
                  <a:pt x="609" y="6526"/>
                  <a:pt x="1060" y="6526"/>
                </a:cubicBezTo>
                <a:cubicBezTo>
                  <a:pt x="1547" y="6526"/>
                  <a:pt x="1957" y="6197"/>
                  <a:pt x="2081" y="5749"/>
                </a:cubicBezTo>
                <a:cubicBezTo>
                  <a:pt x="2105" y="5670"/>
                  <a:pt x="2119" y="5589"/>
                  <a:pt x="2119" y="5505"/>
                </a:cubicBezTo>
                <a:lnTo>
                  <a:pt x="2119" y="2965"/>
                </a:lnTo>
                <a:cubicBezTo>
                  <a:pt x="2119" y="2405"/>
                  <a:pt x="2573" y="1951"/>
                  <a:pt x="3133" y="1951"/>
                </a:cubicBezTo>
                <a:cubicBezTo>
                  <a:pt x="3693" y="1951"/>
                  <a:pt x="4145" y="2405"/>
                  <a:pt x="4145" y="2965"/>
                </a:cubicBezTo>
                <a:lnTo>
                  <a:pt x="4145" y="4019"/>
                </a:lnTo>
                <a:cubicBezTo>
                  <a:pt x="4145" y="4545"/>
                  <a:pt x="4638" y="4972"/>
                  <a:pt x="5164" y="4972"/>
                </a:cubicBezTo>
                <a:lnTo>
                  <a:pt x="5164" y="4972"/>
                </a:lnTo>
                <a:lnTo>
                  <a:pt x="5164" y="4972"/>
                </a:lnTo>
                <a:cubicBezTo>
                  <a:pt x="5690" y="4972"/>
                  <a:pt x="6183" y="4545"/>
                  <a:pt x="6183" y="4019"/>
                </a:cubicBezTo>
                <a:lnTo>
                  <a:pt x="6183" y="2965"/>
                </a:lnTo>
                <a:cubicBezTo>
                  <a:pt x="6183" y="2405"/>
                  <a:pt x="6636" y="1951"/>
                  <a:pt x="7196" y="1951"/>
                </a:cubicBezTo>
                <a:cubicBezTo>
                  <a:pt x="7755" y="1951"/>
                  <a:pt x="8209" y="2405"/>
                  <a:pt x="8209" y="2965"/>
                </a:cubicBezTo>
                <a:lnTo>
                  <a:pt x="8209" y="5505"/>
                </a:lnTo>
                <a:cubicBezTo>
                  <a:pt x="8209" y="5589"/>
                  <a:pt x="8224" y="5670"/>
                  <a:pt x="8248" y="5749"/>
                </a:cubicBezTo>
                <a:cubicBezTo>
                  <a:pt x="8372" y="6197"/>
                  <a:pt x="8781" y="6526"/>
                  <a:pt x="9268" y="6526"/>
                </a:cubicBezTo>
                <a:cubicBezTo>
                  <a:pt x="9719" y="6526"/>
                  <a:pt x="10104" y="6244"/>
                  <a:pt x="10257" y="5846"/>
                </a:cubicBezTo>
                <a:cubicBezTo>
                  <a:pt x="10302" y="5739"/>
                  <a:pt x="10328" y="5624"/>
                  <a:pt x="10328" y="5505"/>
                </a:cubicBezTo>
                <a:lnTo>
                  <a:pt x="10328" y="3009"/>
                </a:lnTo>
                <a:cubicBezTo>
                  <a:pt x="10328" y="1228"/>
                  <a:pt x="9144" y="0"/>
                  <a:pt x="7270" y="79"/>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Tree>
    <p:extLst>
      <p:ext uri="{BB962C8B-B14F-4D97-AF65-F5344CB8AC3E}">
        <p14:creationId xmlns:p14="http://schemas.microsoft.com/office/powerpoint/2010/main" val="114130856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blank" preserve="1">
  <p:cSld name="Logo ruotsi">
    <p:spTree>
      <p:nvGrpSpPr>
        <p:cNvPr id="1" name=""/>
        <p:cNvGrpSpPr/>
        <p:nvPr/>
      </p:nvGrpSpPr>
      <p:grpSpPr>
        <a:xfrm>
          <a:off x="0" y="0"/>
          <a:ext cx="0" cy="0"/>
          <a:chOff x="0" y="0"/>
          <a:chExt cx="0" cy="0"/>
        </a:xfrm>
      </p:grpSpPr>
      <p:pic>
        <p:nvPicPr>
          <p:cNvPr id="15" name="Kuva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21536" y="5901146"/>
            <a:ext cx="8948928" cy="411480"/>
          </a:xfrm>
          <a:prstGeom prst="rect">
            <a:avLst/>
          </a:prstGeom>
        </p:spPr>
      </p:pic>
      <p:sp>
        <p:nvSpPr>
          <p:cNvPr id="14" name="Freeform 6"/>
          <p:cNvSpPr>
            <a:spLocks/>
          </p:cNvSpPr>
          <p:nvPr userDrawn="1"/>
        </p:nvSpPr>
        <p:spPr bwMode="black">
          <a:xfrm>
            <a:off x="9267372" y="1723118"/>
            <a:ext cx="768349" cy="2463800"/>
          </a:xfrm>
          <a:custGeom>
            <a:avLst/>
            <a:gdLst>
              <a:gd name="T0" fmla="*/ 1059 w 2119"/>
              <a:gd name="T1" fmla="*/ 9052 h 9052"/>
              <a:gd name="T2" fmla="*/ 0 w 2119"/>
              <a:gd name="T3" fmla="*/ 7992 h 9052"/>
              <a:gd name="T4" fmla="*/ 0 w 2119"/>
              <a:gd name="T5" fmla="*/ 1060 h 9052"/>
              <a:gd name="T6" fmla="*/ 1059 w 2119"/>
              <a:gd name="T7" fmla="*/ 0 h 9052"/>
              <a:gd name="T8" fmla="*/ 2119 w 2119"/>
              <a:gd name="T9" fmla="*/ 1060 h 9052"/>
              <a:gd name="T10" fmla="*/ 2119 w 2119"/>
              <a:gd name="T11" fmla="*/ 7992 h 9052"/>
              <a:gd name="T12" fmla="*/ 1059 w 2119"/>
              <a:gd name="T13" fmla="*/ 9052 h 9052"/>
            </a:gdLst>
            <a:ahLst/>
            <a:cxnLst>
              <a:cxn ang="0">
                <a:pos x="T0" y="T1"/>
              </a:cxn>
              <a:cxn ang="0">
                <a:pos x="T2" y="T3"/>
              </a:cxn>
              <a:cxn ang="0">
                <a:pos x="T4" y="T5"/>
              </a:cxn>
              <a:cxn ang="0">
                <a:pos x="T6" y="T7"/>
              </a:cxn>
              <a:cxn ang="0">
                <a:pos x="T8" y="T9"/>
              </a:cxn>
              <a:cxn ang="0">
                <a:pos x="T10" y="T11"/>
              </a:cxn>
              <a:cxn ang="0">
                <a:pos x="T12" y="T13"/>
              </a:cxn>
            </a:cxnLst>
            <a:rect l="0" t="0" r="r" b="b"/>
            <a:pathLst>
              <a:path w="2119" h="9052">
                <a:moveTo>
                  <a:pt x="1059" y="9052"/>
                </a:moveTo>
                <a:cubicBezTo>
                  <a:pt x="474" y="9052"/>
                  <a:pt x="0" y="8577"/>
                  <a:pt x="0" y="7992"/>
                </a:cubicBezTo>
                <a:lnTo>
                  <a:pt x="0" y="1060"/>
                </a:lnTo>
                <a:cubicBezTo>
                  <a:pt x="0" y="475"/>
                  <a:pt x="474" y="0"/>
                  <a:pt x="1059" y="0"/>
                </a:cubicBezTo>
                <a:cubicBezTo>
                  <a:pt x="1644" y="0"/>
                  <a:pt x="2119" y="475"/>
                  <a:pt x="2119" y="1060"/>
                </a:cubicBezTo>
                <a:lnTo>
                  <a:pt x="2119" y="7992"/>
                </a:lnTo>
                <a:cubicBezTo>
                  <a:pt x="2119" y="8577"/>
                  <a:pt x="1644" y="9052"/>
                  <a:pt x="1059" y="9052"/>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6" name="Freeform 7"/>
          <p:cNvSpPr>
            <a:spLocks/>
          </p:cNvSpPr>
          <p:nvPr userDrawn="1"/>
        </p:nvSpPr>
        <p:spPr bwMode="black">
          <a:xfrm>
            <a:off x="6414105" y="2427968"/>
            <a:ext cx="2370667" cy="1779588"/>
          </a:xfrm>
          <a:custGeom>
            <a:avLst/>
            <a:gdLst>
              <a:gd name="T0" fmla="*/ 6536 w 6536"/>
              <a:gd name="T1" fmla="*/ 3194 h 6537"/>
              <a:gd name="T2" fmla="*/ 3269 w 6536"/>
              <a:gd name="T3" fmla="*/ 0 h 6537"/>
              <a:gd name="T4" fmla="*/ 0 w 6536"/>
              <a:gd name="T5" fmla="*/ 3269 h 6537"/>
              <a:gd name="T6" fmla="*/ 3269 w 6536"/>
              <a:gd name="T7" fmla="*/ 6537 h 6537"/>
              <a:gd name="T8" fmla="*/ 3901 w 6536"/>
              <a:gd name="T9" fmla="*/ 6421 h 6537"/>
              <a:gd name="T10" fmla="*/ 4401 w 6536"/>
              <a:gd name="T11" fmla="*/ 5650 h 6537"/>
              <a:gd name="T12" fmla="*/ 3921 w 6536"/>
              <a:gd name="T13" fmla="*/ 4902 h 6537"/>
              <a:gd name="T14" fmla="*/ 3167 w 6536"/>
              <a:gd name="T15" fmla="*/ 4788 h 6537"/>
              <a:gd name="T16" fmla="*/ 1829 w 6536"/>
              <a:gd name="T17" fmla="*/ 3242 h 6537"/>
              <a:gd name="T18" fmla="*/ 3269 w 6536"/>
              <a:gd name="T19" fmla="*/ 1663 h 6537"/>
              <a:gd name="T20" fmla="*/ 4619 w 6536"/>
              <a:gd name="T21" fmla="*/ 2594 h 6537"/>
              <a:gd name="T22" fmla="*/ 3945 w 6536"/>
              <a:gd name="T23" fmla="*/ 2594 h 6537"/>
              <a:gd name="T24" fmla="*/ 3184 w 6536"/>
              <a:gd name="T25" fmla="*/ 3356 h 6537"/>
              <a:gd name="T26" fmla="*/ 3945 w 6536"/>
              <a:gd name="T27" fmla="*/ 4117 h 6537"/>
              <a:gd name="T28" fmla="*/ 5776 w 6536"/>
              <a:gd name="T29" fmla="*/ 4117 h 6537"/>
              <a:gd name="T30" fmla="*/ 6535 w 6536"/>
              <a:gd name="T31" fmla="*/ 3367 h 6537"/>
              <a:gd name="T32" fmla="*/ 6536 w 6536"/>
              <a:gd name="T33" fmla="*/ 3367 h 6537"/>
              <a:gd name="T34" fmla="*/ 6536 w 6536"/>
              <a:gd name="T35" fmla="*/ 3194 h 6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6" h="6537">
                <a:moveTo>
                  <a:pt x="6536" y="3194"/>
                </a:moveTo>
                <a:cubicBezTo>
                  <a:pt x="6536" y="1371"/>
                  <a:pt x="5138" y="0"/>
                  <a:pt x="3269" y="0"/>
                </a:cubicBezTo>
                <a:cubicBezTo>
                  <a:pt x="1463" y="0"/>
                  <a:pt x="0" y="1399"/>
                  <a:pt x="0" y="3269"/>
                </a:cubicBezTo>
                <a:cubicBezTo>
                  <a:pt x="0" y="5074"/>
                  <a:pt x="1367" y="6537"/>
                  <a:pt x="3269" y="6537"/>
                </a:cubicBezTo>
                <a:cubicBezTo>
                  <a:pt x="3516" y="6537"/>
                  <a:pt x="3746" y="6491"/>
                  <a:pt x="3901" y="6421"/>
                </a:cubicBezTo>
                <a:cubicBezTo>
                  <a:pt x="4192" y="6288"/>
                  <a:pt x="4401" y="6017"/>
                  <a:pt x="4401" y="5650"/>
                </a:cubicBezTo>
                <a:cubicBezTo>
                  <a:pt x="4401" y="5328"/>
                  <a:pt x="4246" y="5037"/>
                  <a:pt x="3921" y="4902"/>
                </a:cubicBezTo>
                <a:cubicBezTo>
                  <a:pt x="3717" y="4818"/>
                  <a:pt x="3427" y="4814"/>
                  <a:pt x="3167" y="4788"/>
                </a:cubicBezTo>
                <a:cubicBezTo>
                  <a:pt x="2393" y="4709"/>
                  <a:pt x="1829" y="4112"/>
                  <a:pt x="1829" y="3242"/>
                </a:cubicBezTo>
                <a:cubicBezTo>
                  <a:pt x="1829" y="2290"/>
                  <a:pt x="2528" y="1697"/>
                  <a:pt x="3269" y="1663"/>
                </a:cubicBezTo>
                <a:cubicBezTo>
                  <a:pt x="4176" y="1621"/>
                  <a:pt x="4619" y="2239"/>
                  <a:pt x="4619" y="2594"/>
                </a:cubicBezTo>
                <a:lnTo>
                  <a:pt x="3945" y="2594"/>
                </a:lnTo>
                <a:cubicBezTo>
                  <a:pt x="3525" y="2594"/>
                  <a:pt x="3184" y="2935"/>
                  <a:pt x="3184" y="3356"/>
                </a:cubicBezTo>
                <a:cubicBezTo>
                  <a:pt x="3184" y="3776"/>
                  <a:pt x="3525" y="4117"/>
                  <a:pt x="3945" y="4117"/>
                </a:cubicBezTo>
                <a:lnTo>
                  <a:pt x="5776" y="4117"/>
                </a:lnTo>
                <a:cubicBezTo>
                  <a:pt x="6193" y="4117"/>
                  <a:pt x="6529" y="3782"/>
                  <a:pt x="6535" y="3367"/>
                </a:cubicBezTo>
                <a:lnTo>
                  <a:pt x="6536" y="3367"/>
                </a:lnTo>
                <a:lnTo>
                  <a:pt x="6536" y="3194"/>
                </a:ln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7" name="Freeform 8"/>
          <p:cNvSpPr>
            <a:spLocks/>
          </p:cNvSpPr>
          <p:nvPr userDrawn="1"/>
        </p:nvSpPr>
        <p:spPr bwMode="black">
          <a:xfrm>
            <a:off x="5131406" y="2445431"/>
            <a:ext cx="768349" cy="1741488"/>
          </a:xfrm>
          <a:custGeom>
            <a:avLst/>
            <a:gdLst>
              <a:gd name="T0" fmla="*/ 1059 w 2119"/>
              <a:gd name="T1" fmla="*/ 0 h 6394"/>
              <a:gd name="T2" fmla="*/ 2119 w 2119"/>
              <a:gd name="T3" fmla="*/ 1060 h 6394"/>
              <a:gd name="T4" fmla="*/ 2119 w 2119"/>
              <a:gd name="T5" fmla="*/ 5334 h 6394"/>
              <a:gd name="T6" fmla="*/ 1059 w 2119"/>
              <a:gd name="T7" fmla="*/ 6394 h 6394"/>
              <a:gd name="T8" fmla="*/ 0 w 2119"/>
              <a:gd name="T9" fmla="*/ 5334 h 6394"/>
              <a:gd name="T10" fmla="*/ 0 w 2119"/>
              <a:gd name="T11" fmla="*/ 1060 h 6394"/>
              <a:gd name="T12" fmla="*/ 1059 w 2119"/>
              <a:gd name="T13" fmla="*/ 0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0"/>
                </a:moveTo>
                <a:cubicBezTo>
                  <a:pt x="1645" y="0"/>
                  <a:pt x="2119" y="475"/>
                  <a:pt x="2119" y="1060"/>
                </a:cubicBezTo>
                <a:lnTo>
                  <a:pt x="2119" y="5334"/>
                </a:lnTo>
                <a:cubicBezTo>
                  <a:pt x="2119" y="5919"/>
                  <a:pt x="1645" y="6394"/>
                  <a:pt x="1059" y="6394"/>
                </a:cubicBezTo>
                <a:cubicBezTo>
                  <a:pt x="474" y="6394"/>
                  <a:pt x="0" y="5919"/>
                  <a:pt x="0" y="5334"/>
                </a:cubicBezTo>
                <a:lnTo>
                  <a:pt x="0" y="1060"/>
                </a:lnTo>
                <a:cubicBezTo>
                  <a:pt x="0" y="475"/>
                  <a:pt x="474" y="0"/>
                  <a:pt x="1059" y="0"/>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8" name="Oval 9"/>
          <p:cNvSpPr>
            <a:spLocks noChangeArrowheads="1"/>
          </p:cNvSpPr>
          <p:nvPr userDrawn="1"/>
        </p:nvSpPr>
        <p:spPr bwMode="black">
          <a:xfrm>
            <a:off x="5093306" y="1629457"/>
            <a:ext cx="844549" cy="633413"/>
          </a:xfrm>
          <a:prstGeom prst="ellipse">
            <a:avLst/>
          </a:pr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9" name="Freeform 10"/>
          <p:cNvSpPr>
            <a:spLocks/>
          </p:cNvSpPr>
          <p:nvPr userDrawn="1"/>
        </p:nvSpPr>
        <p:spPr bwMode="black">
          <a:xfrm>
            <a:off x="10626272" y="2445431"/>
            <a:ext cx="768349" cy="1741488"/>
          </a:xfrm>
          <a:custGeom>
            <a:avLst/>
            <a:gdLst>
              <a:gd name="T0" fmla="*/ 1059 w 2119"/>
              <a:gd name="T1" fmla="*/ 6394 h 6394"/>
              <a:gd name="T2" fmla="*/ 0 w 2119"/>
              <a:gd name="T3" fmla="*/ 5334 h 6394"/>
              <a:gd name="T4" fmla="*/ 0 w 2119"/>
              <a:gd name="T5" fmla="*/ 1060 h 6394"/>
              <a:gd name="T6" fmla="*/ 1059 w 2119"/>
              <a:gd name="T7" fmla="*/ 0 h 6394"/>
              <a:gd name="T8" fmla="*/ 2119 w 2119"/>
              <a:gd name="T9" fmla="*/ 1060 h 6394"/>
              <a:gd name="T10" fmla="*/ 2119 w 2119"/>
              <a:gd name="T11" fmla="*/ 5334 h 6394"/>
              <a:gd name="T12" fmla="*/ 1059 w 2119"/>
              <a:gd name="T13" fmla="*/ 6394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6394"/>
                </a:moveTo>
                <a:cubicBezTo>
                  <a:pt x="474" y="6394"/>
                  <a:pt x="0" y="5919"/>
                  <a:pt x="0" y="5334"/>
                </a:cubicBezTo>
                <a:lnTo>
                  <a:pt x="0" y="1060"/>
                </a:lnTo>
                <a:cubicBezTo>
                  <a:pt x="0" y="475"/>
                  <a:pt x="474" y="0"/>
                  <a:pt x="1059" y="0"/>
                </a:cubicBezTo>
                <a:cubicBezTo>
                  <a:pt x="1645" y="0"/>
                  <a:pt x="2119" y="475"/>
                  <a:pt x="2119" y="1060"/>
                </a:cubicBezTo>
                <a:lnTo>
                  <a:pt x="2119" y="5334"/>
                </a:lnTo>
                <a:cubicBezTo>
                  <a:pt x="2119" y="5919"/>
                  <a:pt x="1645" y="6394"/>
                  <a:pt x="1059" y="6394"/>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20" name="Oval 11"/>
          <p:cNvSpPr>
            <a:spLocks noChangeArrowheads="1"/>
          </p:cNvSpPr>
          <p:nvPr userDrawn="1"/>
        </p:nvSpPr>
        <p:spPr bwMode="black">
          <a:xfrm>
            <a:off x="10586056" y="1629457"/>
            <a:ext cx="846667" cy="633413"/>
          </a:xfrm>
          <a:prstGeom prst="ellipse">
            <a:avLst/>
          </a:pr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21" name="Freeform 12"/>
          <p:cNvSpPr>
            <a:spLocks/>
          </p:cNvSpPr>
          <p:nvPr userDrawn="1"/>
        </p:nvSpPr>
        <p:spPr bwMode="black">
          <a:xfrm>
            <a:off x="779539" y="2410507"/>
            <a:ext cx="3746500" cy="1776413"/>
          </a:xfrm>
          <a:custGeom>
            <a:avLst/>
            <a:gdLst>
              <a:gd name="T0" fmla="*/ 7270 w 10328"/>
              <a:gd name="T1" fmla="*/ 79 h 6526"/>
              <a:gd name="T2" fmla="*/ 5164 w 10328"/>
              <a:gd name="T3" fmla="*/ 1216 h 6526"/>
              <a:gd name="T4" fmla="*/ 5164 w 10328"/>
              <a:gd name="T5" fmla="*/ 1216 h 6526"/>
              <a:gd name="T6" fmla="*/ 3058 w 10328"/>
              <a:gd name="T7" fmla="*/ 79 h 6526"/>
              <a:gd name="T8" fmla="*/ 0 w 10328"/>
              <a:gd name="T9" fmla="*/ 3009 h 6526"/>
              <a:gd name="T10" fmla="*/ 0 w 10328"/>
              <a:gd name="T11" fmla="*/ 5505 h 6526"/>
              <a:gd name="T12" fmla="*/ 72 w 10328"/>
              <a:gd name="T13" fmla="*/ 5846 h 6526"/>
              <a:gd name="T14" fmla="*/ 1060 w 10328"/>
              <a:gd name="T15" fmla="*/ 6526 h 6526"/>
              <a:gd name="T16" fmla="*/ 2081 w 10328"/>
              <a:gd name="T17" fmla="*/ 5749 h 6526"/>
              <a:gd name="T18" fmla="*/ 2119 w 10328"/>
              <a:gd name="T19" fmla="*/ 5505 h 6526"/>
              <a:gd name="T20" fmla="*/ 2119 w 10328"/>
              <a:gd name="T21" fmla="*/ 2965 h 6526"/>
              <a:gd name="T22" fmla="*/ 3133 w 10328"/>
              <a:gd name="T23" fmla="*/ 1951 h 6526"/>
              <a:gd name="T24" fmla="*/ 4145 w 10328"/>
              <a:gd name="T25" fmla="*/ 2965 h 6526"/>
              <a:gd name="T26" fmla="*/ 4145 w 10328"/>
              <a:gd name="T27" fmla="*/ 4019 h 6526"/>
              <a:gd name="T28" fmla="*/ 5164 w 10328"/>
              <a:gd name="T29" fmla="*/ 4972 h 6526"/>
              <a:gd name="T30" fmla="*/ 5164 w 10328"/>
              <a:gd name="T31" fmla="*/ 4972 h 6526"/>
              <a:gd name="T32" fmla="*/ 5164 w 10328"/>
              <a:gd name="T33" fmla="*/ 4972 h 6526"/>
              <a:gd name="T34" fmla="*/ 6183 w 10328"/>
              <a:gd name="T35" fmla="*/ 4019 h 6526"/>
              <a:gd name="T36" fmla="*/ 6183 w 10328"/>
              <a:gd name="T37" fmla="*/ 2965 h 6526"/>
              <a:gd name="T38" fmla="*/ 7196 w 10328"/>
              <a:gd name="T39" fmla="*/ 1951 h 6526"/>
              <a:gd name="T40" fmla="*/ 8209 w 10328"/>
              <a:gd name="T41" fmla="*/ 2965 h 6526"/>
              <a:gd name="T42" fmla="*/ 8209 w 10328"/>
              <a:gd name="T43" fmla="*/ 5505 h 6526"/>
              <a:gd name="T44" fmla="*/ 8248 w 10328"/>
              <a:gd name="T45" fmla="*/ 5749 h 6526"/>
              <a:gd name="T46" fmla="*/ 9268 w 10328"/>
              <a:gd name="T47" fmla="*/ 6526 h 6526"/>
              <a:gd name="T48" fmla="*/ 10257 w 10328"/>
              <a:gd name="T49" fmla="*/ 5846 h 6526"/>
              <a:gd name="T50" fmla="*/ 10328 w 10328"/>
              <a:gd name="T51" fmla="*/ 5505 h 6526"/>
              <a:gd name="T52" fmla="*/ 10328 w 10328"/>
              <a:gd name="T53" fmla="*/ 3009 h 6526"/>
              <a:gd name="T54" fmla="*/ 7270 w 10328"/>
              <a:gd name="T55" fmla="*/ 79 h 6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28" h="6526">
                <a:moveTo>
                  <a:pt x="7270" y="79"/>
                </a:moveTo>
                <a:cubicBezTo>
                  <a:pt x="6455" y="113"/>
                  <a:pt x="5551" y="614"/>
                  <a:pt x="5164" y="1216"/>
                </a:cubicBezTo>
                <a:lnTo>
                  <a:pt x="5164" y="1216"/>
                </a:lnTo>
                <a:cubicBezTo>
                  <a:pt x="4777" y="614"/>
                  <a:pt x="3874" y="113"/>
                  <a:pt x="3058" y="79"/>
                </a:cubicBezTo>
                <a:cubicBezTo>
                  <a:pt x="1184" y="0"/>
                  <a:pt x="0" y="1228"/>
                  <a:pt x="0" y="3009"/>
                </a:cubicBezTo>
                <a:lnTo>
                  <a:pt x="0" y="5505"/>
                </a:lnTo>
                <a:cubicBezTo>
                  <a:pt x="0" y="5624"/>
                  <a:pt x="26" y="5739"/>
                  <a:pt x="72" y="5846"/>
                </a:cubicBezTo>
                <a:cubicBezTo>
                  <a:pt x="225" y="6244"/>
                  <a:pt x="609" y="6526"/>
                  <a:pt x="1060" y="6526"/>
                </a:cubicBezTo>
                <a:cubicBezTo>
                  <a:pt x="1547" y="6526"/>
                  <a:pt x="1957" y="6197"/>
                  <a:pt x="2081" y="5749"/>
                </a:cubicBezTo>
                <a:cubicBezTo>
                  <a:pt x="2105" y="5670"/>
                  <a:pt x="2119" y="5589"/>
                  <a:pt x="2119" y="5505"/>
                </a:cubicBezTo>
                <a:lnTo>
                  <a:pt x="2119" y="2965"/>
                </a:lnTo>
                <a:cubicBezTo>
                  <a:pt x="2119" y="2405"/>
                  <a:pt x="2573" y="1951"/>
                  <a:pt x="3133" y="1951"/>
                </a:cubicBezTo>
                <a:cubicBezTo>
                  <a:pt x="3693" y="1951"/>
                  <a:pt x="4145" y="2405"/>
                  <a:pt x="4145" y="2965"/>
                </a:cubicBezTo>
                <a:lnTo>
                  <a:pt x="4145" y="4019"/>
                </a:lnTo>
                <a:cubicBezTo>
                  <a:pt x="4145" y="4545"/>
                  <a:pt x="4638" y="4972"/>
                  <a:pt x="5164" y="4972"/>
                </a:cubicBezTo>
                <a:lnTo>
                  <a:pt x="5164" y="4972"/>
                </a:lnTo>
                <a:lnTo>
                  <a:pt x="5164" y="4972"/>
                </a:lnTo>
                <a:cubicBezTo>
                  <a:pt x="5690" y="4972"/>
                  <a:pt x="6183" y="4545"/>
                  <a:pt x="6183" y="4019"/>
                </a:cubicBezTo>
                <a:lnTo>
                  <a:pt x="6183" y="2965"/>
                </a:lnTo>
                <a:cubicBezTo>
                  <a:pt x="6183" y="2405"/>
                  <a:pt x="6636" y="1951"/>
                  <a:pt x="7196" y="1951"/>
                </a:cubicBezTo>
                <a:cubicBezTo>
                  <a:pt x="7755" y="1951"/>
                  <a:pt x="8209" y="2405"/>
                  <a:pt x="8209" y="2965"/>
                </a:cubicBezTo>
                <a:lnTo>
                  <a:pt x="8209" y="5505"/>
                </a:lnTo>
                <a:cubicBezTo>
                  <a:pt x="8209" y="5589"/>
                  <a:pt x="8224" y="5670"/>
                  <a:pt x="8248" y="5749"/>
                </a:cubicBezTo>
                <a:cubicBezTo>
                  <a:pt x="8372" y="6197"/>
                  <a:pt x="8781" y="6526"/>
                  <a:pt x="9268" y="6526"/>
                </a:cubicBezTo>
                <a:cubicBezTo>
                  <a:pt x="9719" y="6526"/>
                  <a:pt x="10104" y="6244"/>
                  <a:pt x="10257" y="5846"/>
                </a:cubicBezTo>
                <a:cubicBezTo>
                  <a:pt x="10302" y="5739"/>
                  <a:pt x="10328" y="5624"/>
                  <a:pt x="10328" y="5505"/>
                </a:cubicBezTo>
                <a:lnTo>
                  <a:pt x="10328" y="3009"/>
                </a:lnTo>
                <a:cubicBezTo>
                  <a:pt x="10328" y="1228"/>
                  <a:pt x="9144" y="0"/>
                  <a:pt x="7270" y="79"/>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Tree>
    <p:extLst>
      <p:ext uri="{BB962C8B-B14F-4D97-AF65-F5344CB8AC3E}">
        <p14:creationId xmlns:p14="http://schemas.microsoft.com/office/powerpoint/2010/main" val="62838974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blank" preserve="1">
  <p:cSld name="Logo englanti">
    <p:spTree>
      <p:nvGrpSpPr>
        <p:cNvPr id="1" name=""/>
        <p:cNvGrpSpPr/>
        <p:nvPr/>
      </p:nvGrpSpPr>
      <p:grpSpPr>
        <a:xfrm>
          <a:off x="0" y="0"/>
          <a:ext cx="0" cy="0"/>
          <a:chOff x="0" y="0"/>
          <a:chExt cx="0" cy="0"/>
        </a:xfrm>
      </p:grpSpPr>
      <p:pic>
        <p:nvPicPr>
          <p:cNvPr id="15" name="Kuva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21536" y="5901146"/>
            <a:ext cx="8948928" cy="411480"/>
          </a:xfrm>
          <a:prstGeom prst="rect">
            <a:avLst/>
          </a:prstGeom>
        </p:spPr>
      </p:pic>
      <p:sp>
        <p:nvSpPr>
          <p:cNvPr id="14" name="Freeform 6"/>
          <p:cNvSpPr>
            <a:spLocks/>
          </p:cNvSpPr>
          <p:nvPr userDrawn="1"/>
        </p:nvSpPr>
        <p:spPr bwMode="black">
          <a:xfrm>
            <a:off x="9267372" y="1723118"/>
            <a:ext cx="768349" cy="2463800"/>
          </a:xfrm>
          <a:custGeom>
            <a:avLst/>
            <a:gdLst>
              <a:gd name="T0" fmla="*/ 1059 w 2119"/>
              <a:gd name="T1" fmla="*/ 9052 h 9052"/>
              <a:gd name="T2" fmla="*/ 0 w 2119"/>
              <a:gd name="T3" fmla="*/ 7992 h 9052"/>
              <a:gd name="T4" fmla="*/ 0 w 2119"/>
              <a:gd name="T5" fmla="*/ 1060 h 9052"/>
              <a:gd name="T6" fmla="*/ 1059 w 2119"/>
              <a:gd name="T7" fmla="*/ 0 h 9052"/>
              <a:gd name="T8" fmla="*/ 2119 w 2119"/>
              <a:gd name="T9" fmla="*/ 1060 h 9052"/>
              <a:gd name="T10" fmla="*/ 2119 w 2119"/>
              <a:gd name="T11" fmla="*/ 7992 h 9052"/>
              <a:gd name="T12" fmla="*/ 1059 w 2119"/>
              <a:gd name="T13" fmla="*/ 9052 h 9052"/>
            </a:gdLst>
            <a:ahLst/>
            <a:cxnLst>
              <a:cxn ang="0">
                <a:pos x="T0" y="T1"/>
              </a:cxn>
              <a:cxn ang="0">
                <a:pos x="T2" y="T3"/>
              </a:cxn>
              <a:cxn ang="0">
                <a:pos x="T4" y="T5"/>
              </a:cxn>
              <a:cxn ang="0">
                <a:pos x="T6" y="T7"/>
              </a:cxn>
              <a:cxn ang="0">
                <a:pos x="T8" y="T9"/>
              </a:cxn>
              <a:cxn ang="0">
                <a:pos x="T10" y="T11"/>
              </a:cxn>
              <a:cxn ang="0">
                <a:pos x="T12" y="T13"/>
              </a:cxn>
            </a:cxnLst>
            <a:rect l="0" t="0" r="r" b="b"/>
            <a:pathLst>
              <a:path w="2119" h="9052">
                <a:moveTo>
                  <a:pt x="1059" y="9052"/>
                </a:moveTo>
                <a:cubicBezTo>
                  <a:pt x="474" y="9052"/>
                  <a:pt x="0" y="8577"/>
                  <a:pt x="0" y="7992"/>
                </a:cubicBezTo>
                <a:lnTo>
                  <a:pt x="0" y="1060"/>
                </a:lnTo>
                <a:cubicBezTo>
                  <a:pt x="0" y="475"/>
                  <a:pt x="474" y="0"/>
                  <a:pt x="1059" y="0"/>
                </a:cubicBezTo>
                <a:cubicBezTo>
                  <a:pt x="1644" y="0"/>
                  <a:pt x="2119" y="475"/>
                  <a:pt x="2119" y="1060"/>
                </a:cubicBezTo>
                <a:lnTo>
                  <a:pt x="2119" y="7992"/>
                </a:lnTo>
                <a:cubicBezTo>
                  <a:pt x="2119" y="8577"/>
                  <a:pt x="1644" y="9052"/>
                  <a:pt x="1059" y="9052"/>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6" name="Freeform 7"/>
          <p:cNvSpPr>
            <a:spLocks/>
          </p:cNvSpPr>
          <p:nvPr userDrawn="1"/>
        </p:nvSpPr>
        <p:spPr bwMode="black">
          <a:xfrm>
            <a:off x="6414105" y="2427968"/>
            <a:ext cx="2370667" cy="1779588"/>
          </a:xfrm>
          <a:custGeom>
            <a:avLst/>
            <a:gdLst>
              <a:gd name="T0" fmla="*/ 6536 w 6536"/>
              <a:gd name="T1" fmla="*/ 3194 h 6537"/>
              <a:gd name="T2" fmla="*/ 3269 w 6536"/>
              <a:gd name="T3" fmla="*/ 0 h 6537"/>
              <a:gd name="T4" fmla="*/ 0 w 6536"/>
              <a:gd name="T5" fmla="*/ 3269 h 6537"/>
              <a:gd name="T6" fmla="*/ 3269 w 6536"/>
              <a:gd name="T7" fmla="*/ 6537 h 6537"/>
              <a:gd name="T8" fmla="*/ 3901 w 6536"/>
              <a:gd name="T9" fmla="*/ 6421 h 6537"/>
              <a:gd name="T10" fmla="*/ 4401 w 6536"/>
              <a:gd name="T11" fmla="*/ 5650 h 6537"/>
              <a:gd name="T12" fmla="*/ 3921 w 6536"/>
              <a:gd name="T13" fmla="*/ 4902 h 6537"/>
              <a:gd name="T14" fmla="*/ 3167 w 6536"/>
              <a:gd name="T15" fmla="*/ 4788 h 6537"/>
              <a:gd name="T16" fmla="*/ 1829 w 6536"/>
              <a:gd name="T17" fmla="*/ 3242 h 6537"/>
              <a:gd name="T18" fmla="*/ 3269 w 6536"/>
              <a:gd name="T19" fmla="*/ 1663 h 6537"/>
              <a:gd name="T20" fmla="*/ 4619 w 6536"/>
              <a:gd name="T21" fmla="*/ 2594 h 6537"/>
              <a:gd name="T22" fmla="*/ 3945 w 6536"/>
              <a:gd name="T23" fmla="*/ 2594 h 6537"/>
              <a:gd name="T24" fmla="*/ 3184 w 6536"/>
              <a:gd name="T25" fmla="*/ 3356 h 6537"/>
              <a:gd name="T26" fmla="*/ 3945 w 6536"/>
              <a:gd name="T27" fmla="*/ 4117 h 6537"/>
              <a:gd name="T28" fmla="*/ 5776 w 6536"/>
              <a:gd name="T29" fmla="*/ 4117 h 6537"/>
              <a:gd name="T30" fmla="*/ 6535 w 6536"/>
              <a:gd name="T31" fmla="*/ 3367 h 6537"/>
              <a:gd name="T32" fmla="*/ 6536 w 6536"/>
              <a:gd name="T33" fmla="*/ 3367 h 6537"/>
              <a:gd name="T34" fmla="*/ 6536 w 6536"/>
              <a:gd name="T35" fmla="*/ 3194 h 6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6" h="6537">
                <a:moveTo>
                  <a:pt x="6536" y="3194"/>
                </a:moveTo>
                <a:cubicBezTo>
                  <a:pt x="6536" y="1371"/>
                  <a:pt x="5138" y="0"/>
                  <a:pt x="3269" y="0"/>
                </a:cubicBezTo>
                <a:cubicBezTo>
                  <a:pt x="1463" y="0"/>
                  <a:pt x="0" y="1399"/>
                  <a:pt x="0" y="3269"/>
                </a:cubicBezTo>
                <a:cubicBezTo>
                  <a:pt x="0" y="5074"/>
                  <a:pt x="1367" y="6537"/>
                  <a:pt x="3269" y="6537"/>
                </a:cubicBezTo>
                <a:cubicBezTo>
                  <a:pt x="3516" y="6537"/>
                  <a:pt x="3746" y="6491"/>
                  <a:pt x="3901" y="6421"/>
                </a:cubicBezTo>
                <a:cubicBezTo>
                  <a:pt x="4192" y="6288"/>
                  <a:pt x="4401" y="6017"/>
                  <a:pt x="4401" y="5650"/>
                </a:cubicBezTo>
                <a:cubicBezTo>
                  <a:pt x="4401" y="5328"/>
                  <a:pt x="4246" y="5037"/>
                  <a:pt x="3921" y="4902"/>
                </a:cubicBezTo>
                <a:cubicBezTo>
                  <a:pt x="3717" y="4818"/>
                  <a:pt x="3427" y="4814"/>
                  <a:pt x="3167" y="4788"/>
                </a:cubicBezTo>
                <a:cubicBezTo>
                  <a:pt x="2393" y="4709"/>
                  <a:pt x="1829" y="4112"/>
                  <a:pt x="1829" y="3242"/>
                </a:cubicBezTo>
                <a:cubicBezTo>
                  <a:pt x="1829" y="2290"/>
                  <a:pt x="2528" y="1697"/>
                  <a:pt x="3269" y="1663"/>
                </a:cubicBezTo>
                <a:cubicBezTo>
                  <a:pt x="4176" y="1621"/>
                  <a:pt x="4619" y="2239"/>
                  <a:pt x="4619" y="2594"/>
                </a:cubicBezTo>
                <a:lnTo>
                  <a:pt x="3945" y="2594"/>
                </a:lnTo>
                <a:cubicBezTo>
                  <a:pt x="3525" y="2594"/>
                  <a:pt x="3184" y="2935"/>
                  <a:pt x="3184" y="3356"/>
                </a:cubicBezTo>
                <a:cubicBezTo>
                  <a:pt x="3184" y="3776"/>
                  <a:pt x="3525" y="4117"/>
                  <a:pt x="3945" y="4117"/>
                </a:cubicBezTo>
                <a:lnTo>
                  <a:pt x="5776" y="4117"/>
                </a:lnTo>
                <a:cubicBezTo>
                  <a:pt x="6193" y="4117"/>
                  <a:pt x="6529" y="3782"/>
                  <a:pt x="6535" y="3367"/>
                </a:cubicBezTo>
                <a:lnTo>
                  <a:pt x="6536" y="3367"/>
                </a:lnTo>
                <a:lnTo>
                  <a:pt x="6536" y="3194"/>
                </a:ln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7" name="Freeform 8"/>
          <p:cNvSpPr>
            <a:spLocks/>
          </p:cNvSpPr>
          <p:nvPr userDrawn="1"/>
        </p:nvSpPr>
        <p:spPr bwMode="black">
          <a:xfrm>
            <a:off x="5131406" y="2445431"/>
            <a:ext cx="768349" cy="1741488"/>
          </a:xfrm>
          <a:custGeom>
            <a:avLst/>
            <a:gdLst>
              <a:gd name="T0" fmla="*/ 1059 w 2119"/>
              <a:gd name="T1" fmla="*/ 0 h 6394"/>
              <a:gd name="T2" fmla="*/ 2119 w 2119"/>
              <a:gd name="T3" fmla="*/ 1060 h 6394"/>
              <a:gd name="T4" fmla="*/ 2119 w 2119"/>
              <a:gd name="T5" fmla="*/ 5334 h 6394"/>
              <a:gd name="T6" fmla="*/ 1059 w 2119"/>
              <a:gd name="T7" fmla="*/ 6394 h 6394"/>
              <a:gd name="T8" fmla="*/ 0 w 2119"/>
              <a:gd name="T9" fmla="*/ 5334 h 6394"/>
              <a:gd name="T10" fmla="*/ 0 w 2119"/>
              <a:gd name="T11" fmla="*/ 1060 h 6394"/>
              <a:gd name="T12" fmla="*/ 1059 w 2119"/>
              <a:gd name="T13" fmla="*/ 0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0"/>
                </a:moveTo>
                <a:cubicBezTo>
                  <a:pt x="1645" y="0"/>
                  <a:pt x="2119" y="475"/>
                  <a:pt x="2119" y="1060"/>
                </a:cubicBezTo>
                <a:lnTo>
                  <a:pt x="2119" y="5334"/>
                </a:lnTo>
                <a:cubicBezTo>
                  <a:pt x="2119" y="5919"/>
                  <a:pt x="1645" y="6394"/>
                  <a:pt x="1059" y="6394"/>
                </a:cubicBezTo>
                <a:cubicBezTo>
                  <a:pt x="474" y="6394"/>
                  <a:pt x="0" y="5919"/>
                  <a:pt x="0" y="5334"/>
                </a:cubicBezTo>
                <a:lnTo>
                  <a:pt x="0" y="1060"/>
                </a:lnTo>
                <a:cubicBezTo>
                  <a:pt x="0" y="475"/>
                  <a:pt x="474" y="0"/>
                  <a:pt x="1059" y="0"/>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8" name="Oval 9"/>
          <p:cNvSpPr>
            <a:spLocks noChangeArrowheads="1"/>
          </p:cNvSpPr>
          <p:nvPr userDrawn="1"/>
        </p:nvSpPr>
        <p:spPr bwMode="black">
          <a:xfrm>
            <a:off x="5093306" y="1629457"/>
            <a:ext cx="844549" cy="633413"/>
          </a:xfrm>
          <a:prstGeom prst="ellipse">
            <a:avLst/>
          </a:pr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9" name="Freeform 10"/>
          <p:cNvSpPr>
            <a:spLocks/>
          </p:cNvSpPr>
          <p:nvPr userDrawn="1"/>
        </p:nvSpPr>
        <p:spPr bwMode="black">
          <a:xfrm>
            <a:off x="10626272" y="2445431"/>
            <a:ext cx="768349" cy="1741488"/>
          </a:xfrm>
          <a:custGeom>
            <a:avLst/>
            <a:gdLst>
              <a:gd name="T0" fmla="*/ 1059 w 2119"/>
              <a:gd name="T1" fmla="*/ 6394 h 6394"/>
              <a:gd name="T2" fmla="*/ 0 w 2119"/>
              <a:gd name="T3" fmla="*/ 5334 h 6394"/>
              <a:gd name="T4" fmla="*/ 0 w 2119"/>
              <a:gd name="T5" fmla="*/ 1060 h 6394"/>
              <a:gd name="T6" fmla="*/ 1059 w 2119"/>
              <a:gd name="T7" fmla="*/ 0 h 6394"/>
              <a:gd name="T8" fmla="*/ 2119 w 2119"/>
              <a:gd name="T9" fmla="*/ 1060 h 6394"/>
              <a:gd name="T10" fmla="*/ 2119 w 2119"/>
              <a:gd name="T11" fmla="*/ 5334 h 6394"/>
              <a:gd name="T12" fmla="*/ 1059 w 2119"/>
              <a:gd name="T13" fmla="*/ 6394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6394"/>
                </a:moveTo>
                <a:cubicBezTo>
                  <a:pt x="474" y="6394"/>
                  <a:pt x="0" y="5919"/>
                  <a:pt x="0" y="5334"/>
                </a:cubicBezTo>
                <a:lnTo>
                  <a:pt x="0" y="1060"/>
                </a:lnTo>
                <a:cubicBezTo>
                  <a:pt x="0" y="475"/>
                  <a:pt x="474" y="0"/>
                  <a:pt x="1059" y="0"/>
                </a:cubicBezTo>
                <a:cubicBezTo>
                  <a:pt x="1645" y="0"/>
                  <a:pt x="2119" y="475"/>
                  <a:pt x="2119" y="1060"/>
                </a:cubicBezTo>
                <a:lnTo>
                  <a:pt x="2119" y="5334"/>
                </a:lnTo>
                <a:cubicBezTo>
                  <a:pt x="2119" y="5919"/>
                  <a:pt x="1645" y="6394"/>
                  <a:pt x="1059" y="6394"/>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20" name="Oval 11"/>
          <p:cNvSpPr>
            <a:spLocks noChangeArrowheads="1"/>
          </p:cNvSpPr>
          <p:nvPr userDrawn="1"/>
        </p:nvSpPr>
        <p:spPr bwMode="black">
          <a:xfrm>
            <a:off x="10586056" y="1629457"/>
            <a:ext cx="846667" cy="633413"/>
          </a:xfrm>
          <a:prstGeom prst="ellipse">
            <a:avLst/>
          </a:pr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21" name="Freeform 12"/>
          <p:cNvSpPr>
            <a:spLocks/>
          </p:cNvSpPr>
          <p:nvPr userDrawn="1"/>
        </p:nvSpPr>
        <p:spPr bwMode="black">
          <a:xfrm>
            <a:off x="779539" y="2410507"/>
            <a:ext cx="3746500" cy="1776413"/>
          </a:xfrm>
          <a:custGeom>
            <a:avLst/>
            <a:gdLst>
              <a:gd name="T0" fmla="*/ 7270 w 10328"/>
              <a:gd name="T1" fmla="*/ 79 h 6526"/>
              <a:gd name="T2" fmla="*/ 5164 w 10328"/>
              <a:gd name="T3" fmla="*/ 1216 h 6526"/>
              <a:gd name="T4" fmla="*/ 5164 w 10328"/>
              <a:gd name="T5" fmla="*/ 1216 h 6526"/>
              <a:gd name="T6" fmla="*/ 3058 w 10328"/>
              <a:gd name="T7" fmla="*/ 79 h 6526"/>
              <a:gd name="T8" fmla="*/ 0 w 10328"/>
              <a:gd name="T9" fmla="*/ 3009 h 6526"/>
              <a:gd name="T10" fmla="*/ 0 w 10328"/>
              <a:gd name="T11" fmla="*/ 5505 h 6526"/>
              <a:gd name="T12" fmla="*/ 72 w 10328"/>
              <a:gd name="T13" fmla="*/ 5846 h 6526"/>
              <a:gd name="T14" fmla="*/ 1060 w 10328"/>
              <a:gd name="T15" fmla="*/ 6526 h 6526"/>
              <a:gd name="T16" fmla="*/ 2081 w 10328"/>
              <a:gd name="T17" fmla="*/ 5749 h 6526"/>
              <a:gd name="T18" fmla="*/ 2119 w 10328"/>
              <a:gd name="T19" fmla="*/ 5505 h 6526"/>
              <a:gd name="T20" fmla="*/ 2119 w 10328"/>
              <a:gd name="T21" fmla="*/ 2965 h 6526"/>
              <a:gd name="T22" fmla="*/ 3133 w 10328"/>
              <a:gd name="T23" fmla="*/ 1951 h 6526"/>
              <a:gd name="T24" fmla="*/ 4145 w 10328"/>
              <a:gd name="T25" fmla="*/ 2965 h 6526"/>
              <a:gd name="T26" fmla="*/ 4145 w 10328"/>
              <a:gd name="T27" fmla="*/ 4019 h 6526"/>
              <a:gd name="T28" fmla="*/ 5164 w 10328"/>
              <a:gd name="T29" fmla="*/ 4972 h 6526"/>
              <a:gd name="T30" fmla="*/ 5164 w 10328"/>
              <a:gd name="T31" fmla="*/ 4972 h 6526"/>
              <a:gd name="T32" fmla="*/ 5164 w 10328"/>
              <a:gd name="T33" fmla="*/ 4972 h 6526"/>
              <a:gd name="T34" fmla="*/ 6183 w 10328"/>
              <a:gd name="T35" fmla="*/ 4019 h 6526"/>
              <a:gd name="T36" fmla="*/ 6183 w 10328"/>
              <a:gd name="T37" fmla="*/ 2965 h 6526"/>
              <a:gd name="T38" fmla="*/ 7196 w 10328"/>
              <a:gd name="T39" fmla="*/ 1951 h 6526"/>
              <a:gd name="T40" fmla="*/ 8209 w 10328"/>
              <a:gd name="T41" fmla="*/ 2965 h 6526"/>
              <a:gd name="T42" fmla="*/ 8209 w 10328"/>
              <a:gd name="T43" fmla="*/ 5505 h 6526"/>
              <a:gd name="T44" fmla="*/ 8248 w 10328"/>
              <a:gd name="T45" fmla="*/ 5749 h 6526"/>
              <a:gd name="T46" fmla="*/ 9268 w 10328"/>
              <a:gd name="T47" fmla="*/ 6526 h 6526"/>
              <a:gd name="T48" fmla="*/ 10257 w 10328"/>
              <a:gd name="T49" fmla="*/ 5846 h 6526"/>
              <a:gd name="T50" fmla="*/ 10328 w 10328"/>
              <a:gd name="T51" fmla="*/ 5505 h 6526"/>
              <a:gd name="T52" fmla="*/ 10328 w 10328"/>
              <a:gd name="T53" fmla="*/ 3009 h 6526"/>
              <a:gd name="T54" fmla="*/ 7270 w 10328"/>
              <a:gd name="T55" fmla="*/ 79 h 6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28" h="6526">
                <a:moveTo>
                  <a:pt x="7270" y="79"/>
                </a:moveTo>
                <a:cubicBezTo>
                  <a:pt x="6455" y="113"/>
                  <a:pt x="5551" y="614"/>
                  <a:pt x="5164" y="1216"/>
                </a:cubicBezTo>
                <a:lnTo>
                  <a:pt x="5164" y="1216"/>
                </a:lnTo>
                <a:cubicBezTo>
                  <a:pt x="4777" y="614"/>
                  <a:pt x="3874" y="113"/>
                  <a:pt x="3058" y="79"/>
                </a:cubicBezTo>
                <a:cubicBezTo>
                  <a:pt x="1184" y="0"/>
                  <a:pt x="0" y="1228"/>
                  <a:pt x="0" y="3009"/>
                </a:cubicBezTo>
                <a:lnTo>
                  <a:pt x="0" y="5505"/>
                </a:lnTo>
                <a:cubicBezTo>
                  <a:pt x="0" y="5624"/>
                  <a:pt x="26" y="5739"/>
                  <a:pt x="72" y="5846"/>
                </a:cubicBezTo>
                <a:cubicBezTo>
                  <a:pt x="225" y="6244"/>
                  <a:pt x="609" y="6526"/>
                  <a:pt x="1060" y="6526"/>
                </a:cubicBezTo>
                <a:cubicBezTo>
                  <a:pt x="1547" y="6526"/>
                  <a:pt x="1957" y="6197"/>
                  <a:pt x="2081" y="5749"/>
                </a:cubicBezTo>
                <a:cubicBezTo>
                  <a:pt x="2105" y="5670"/>
                  <a:pt x="2119" y="5589"/>
                  <a:pt x="2119" y="5505"/>
                </a:cubicBezTo>
                <a:lnTo>
                  <a:pt x="2119" y="2965"/>
                </a:lnTo>
                <a:cubicBezTo>
                  <a:pt x="2119" y="2405"/>
                  <a:pt x="2573" y="1951"/>
                  <a:pt x="3133" y="1951"/>
                </a:cubicBezTo>
                <a:cubicBezTo>
                  <a:pt x="3693" y="1951"/>
                  <a:pt x="4145" y="2405"/>
                  <a:pt x="4145" y="2965"/>
                </a:cubicBezTo>
                <a:lnTo>
                  <a:pt x="4145" y="4019"/>
                </a:lnTo>
                <a:cubicBezTo>
                  <a:pt x="4145" y="4545"/>
                  <a:pt x="4638" y="4972"/>
                  <a:pt x="5164" y="4972"/>
                </a:cubicBezTo>
                <a:lnTo>
                  <a:pt x="5164" y="4972"/>
                </a:lnTo>
                <a:lnTo>
                  <a:pt x="5164" y="4972"/>
                </a:lnTo>
                <a:cubicBezTo>
                  <a:pt x="5690" y="4972"/>
                  <a:pt x="6183" y="4545"/>
                  <a:pt x="6183" y="4019"/>
                </a:cubicBezTo>
                <a:lnTo>
                  <a:pt x="6183" y="2965"/>
                </a:lnTo>
                <a:cubicBezTo>
                  <a:pt x="6183" y="2405"/>
                  <a:pt x="6636" y="1951"/>
                  <a:pt x="7196" y="1951"/>
                </a:cubicBezTo>
                <a:cubicBezTo>
                  <a:pt x="7755" y="1951"/>
                  <a:pt x="8209" y="2405"/>
                  <a:pt x="8209" y="2965"/>
                </a:cubicBezTo>
                <a:lnTo>
                  <a:pt x="8209" y="5505"/>
                </a:lnTo>
                <a:cubicBezTo>
                  <a:pt x="8209" y="5589"/>
                  <a:pt x="8224" y="5670"/>
                  <a:pt x="8248" y="5749"/>
                </a:cubicBezTo>
                <a:cubicBezTo>
                  <a:pt x="8372" y="6197"/>
                  <a:pt x="8781" y="6526"/>
                  <a:pt x="9268" y="6526"/>
                </a:cubicBezTo>
                <a:cubicBezTo>
                  <a:pt x="9719" y="6526"/>
                  <a:pt x="10104" y="6244"/>
                  <a:pt x="10257" y="5846"/>
                </a:cubicBezTo>
                <a:cubicBezTo>
                  <a:pt x="10302" y="5739"/>
                  <a:pt x="10328" y="5624"/>
                  <a:pt x="10328" y="5505"/>
                </a:cubicBezTo>
                <a:lnTo>
                  <a:pt x="10328" y="3009"/>
                </a:lnTo>
                <a:cubicBezTo>
                  <a:pt x="10328" y="1228"/>
                  <a:pt x="9144" y="0"/>
                  <a:pt x="7270" y="79"/>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Tree>
    <p:extLst>
      <p:ext uri="{BB962C8B-B14F-4D97-AF65-F5344CB8AC3E}">
        <p14:creationId xmlns:p14="http://schemas.microsoft.com/office/powerpoint/2010/main" val="116274803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Aloitusotsikkodia">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335360" y="2632365"/>
            <a:ext cx="11521280" cy="1794493"/>
          </a:xfrm>
        </p:spPr>
        <p:txBody>
          <a:bodyPr anchor="t" anchorCtr="0"/>
          <a:lstStyle>
            <a:lvl1pPr algn="ctr">
              <a:defRPr sz="5400" b="1">
                <a:solidFill>
                  <a:srgbClr val="00E13C"/>
                </a:solidFill>
              </a:defRPr>
            </a:lvl1pPr>
          </a:lstStyle>
          <a:p>
            <a:r>
              <a:rPr lang="fi-FI"/>
              <a:t>Lisää otsikko</a:t>
            </a:r>
          </a:p>
        </p:txBody>
      </p:sp>
      <p:sp>
        <p:nvSpPr>
          <p:cNvPr id="3" name="Alaotsikko 2"/>
          <p:cNvSpPr>
            <a:spLocks noGrp="1"/>
          </p:cNvSpPr>
          <p:nvPr>
            <p:ph type="subTitle" idx="1" hasCustomPrompt="1"/>
          </p:nvPr>
        </p:nvSpPr>
        <p:spPr>
          <a:xfrm>
            <a:off x="1828800" y="4963616"/>
            <a:ext cx="8534400" cy="985664"/>
          </a:xfrm>
        </p:spPr>
        <p:txBody>
          <a:bodyPr>
            <a:normAutofit/>
          </a:bodyPr>
          <a:lstStyle>
            <a:lvl1pPr marL="0" indent="0" algn="ctr">
              <a:buNone/>
              <a:defRPr sz="1800" baseline="0">
                <a:solidFill>
                  <a:schemeClr val="tx1">
                    <a:tint val="75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Lisää alaotsikko</a:t>
            </a:r>
          </a:p>
        </p:txBody>
      </p:sp>
      <p:pic>
        <p:nvPicPr>
          <p:cNvPr id="10" name="Kuva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028112" y="1599169"/>
            <a:ext cx="4176000" cy="192017"/>
          </a:xfrm>
          <a:prstGeom prst="rect">
            <a:avLst/>
          </a:prstGeom>
        </p:spPr>
      </p:pic>
      <p:grpSp>
        <p:nvGrpSpPr>
          <p:cNvPr id="18" name="Ryhmä 17"/>
          <p:cNvGrpSpPr/>
          <p:nvPr userDrawn="1"/>
        </p:nvGrpSpPr>
        <p:grpSpPr bwMode="black">
          <a:xfrm>
            <a:off x="4772025" y="939919"/>
            <a:ext cx="2647951" cy="640811"/>
            <a:chOff x="584654" y="1629456"/>
            <a:chExt cx="7989888" cy="2578100"/>
          </a:xfrm>
        </p:grpSpPr>
        <p:sp>
          <p:nvSpPr>
            <p:cNvPr id="11" name="Freeform 6"/>
            <p:cNvSpPr>
              <a:spLocks/>
            </p:cNvSpPr>
            <p:nvPr userDrawn="1"/>
          </p:nvSpPr>
          <p:spPr bwMode="black">
            <a:xfrm>
              <a:off x="6950529" y="1723118"/>
              <a:ext cx="576262" cy="2463800"/>
            </a:xfrm>
            <a:custGeom>
              <a:avLst/>
              <a:gdLst>
                <a:gd name="T0" fmla="*/ 1059 w 2119"/>
                <a:gd name="T1" fmla="*/ 9052 h 9052"/>
                <a:gd name="T2" fmla="*/ 0 w 2119"/>
                <a:gd name="T3" fmla="*/ 7992 h 9052"/>
                <a:gd name="T4" fmla="*/ 0 w 2119"/>
                <a:gd name="T5" fmla="*/ 1060 h 9052"/>
                <a:gd name="T6" fmla="*/ 1059 w 2119"/>
                <a:gd name="T7" fmla="*/ 0 h 9052"/>
                <a:gd name="T8" fmla="*/ 2119 w 2119"/>
                <a:gd name="T9" fmla="*/ 1060 h 9052"/>
                <a:gd name="T10" fmla="*/ 2119 w 2119"/>
                <a:gd name="T11" fmla="*/ 7992 h 9052"/>
                <a:gd name="T12" fmla="*/ 1059 w 2119"/>
                <a:gd name="T13" fmla="*/ 9052 h 9052"/>
              </a:gdLst>
              <a:ahLst/>
              <a:cxnLst>
                <a:cxn ang="0">
                  <a:pos x="T0" y="T1"/>
                </a:cxn>
                <a:cxn ang="0">
                  <a:pos x="T2" y="T3"/>
                </a:cxn>
                <a:cxn ang="0">
                  <a:pos x="T4" y="T5"/>
                </a:cxn>
                <a:cxn ang="0">
                  <a:pos x="T6" y="T7"/>
                </a:cxn>
                <a:cxn ang="0">
                  <a:pos x="T8" y="T9"/>
                </a:cxn>
                <a:cxn ang="0">
                  <a:pos x="T10" y="T11"/>
                </a:cxn>
                <a:cxn ang="0">
                  <a:pos x="T12" y="T13"/>
                </a:cxn>
              </a:cxnLst>
              <a:rect l="0" t="0" r="r" b="b"/>
              <a:pathLst>
                <a:path w="2119" h="9052">
                  <a:moveTo>
                    <a:pt x="1059" y="9052"/>
                  </a:moveTo>
                  <a:cubicBezTo>
                    <a:pt x="474" y="9052"/>
                    <a:pt x="0" y="8577"/>
                    <a:pt x="0" y="7992"/>
                  </a:cubicBezTo>
                  <a:lnTo>
                    <a:pt x="0" y="1060"/>
                  </a:lnTo>
                  <a:cubicBezTo>
                    <a:pt x="0" y="475"/>
                    <a:pt x="474" y="0"/>
                    <a:pt x="1059" y="0"/>
                  </a:cubicBezTo>
                  <a:cubicBezTo>
                    <a:pt x="1644" y="0"/>
                    <a:pt x="2119" y="475"/>
                    <a:pt x="2119" y="1060"/>
                  </a:cubicBezTo>
                  <a:lnTo>
                    <a:pt x="2119" y="7992"/>
                  </a:lnTo>
                  <a:cubicBezTo>
                    <a:pt x="2119" y="8577"/>
                    <a:pt x="1644" y="9052"/>
                    <a:pt x="1059" y="9052"/>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2" name="Freeform 7"/>
            <p:cNvSpPr>
              <a:spLocks/>
            </p:cNvSpPr>
            <p:nvPr userDrawn="1"/>
          </p:nvSpPr>
          <p:spPr bwMode="black">
            <a:xfrm>
              <a:off x="4810579" y="2427968"/>
              <a:ext cx="1778000" cy="1779588"/>
            </a:xfrm>
            <a:custGeom>
              <a:avLst/>
              <a:gdLst>
                <a:gd name="T0" fmla="*/ 6536 w 6536"/>
                <a:gd name="T1" fmla="*/ 3194 h 6537"/>
                <a:gd name="T2" fmla="*/ 3269 w 6536"/>
                <a:gd name="T3" fmla="*/ 0 h 6537"/>
                <a:gd name="T4" fmla="*/ 0 w 6536"/>
                <a:gd name="T5" fmla="*/ 3269 h 6537"/>
                <a:gd name="T6" fmla="*/ 3269 w 6536"/>
                <a:gd name="T7" fmla="*/ 6537 h 6537"/>
                <a:gd name="T8" fmla="*/ 3901 w 6536"/>
                <a:gd name="T9" fmla="*/ 6421 h 6537"/>
                <a:gd name="T10" fmla="*/ 4401 w 6536"/>
                <a:gd name="T11" fmla="*/ 5650 h 6537"/>
                <a:gd name="T12" fmla="*/ 3921 w 6536"/>
                <a:gd name="T13" fmla="*/ 4902 h 6537"/>
                <a:gd name="T14" fmla="*/ 3167 w 6536"/>
                <a:gd name="T15" fmla="*/ 4788 h 6537"/>
                <a:gd name="T16" fmla="*/ 1829 w 6536"/>
                <a:gd name="T17" fmla="*/ 3242 h 6537"/>
                <a:gd name="T18" fmla="*/ 3269 w 6536"/>
                <a:gd name="T19" fmla="*/ 1663 h 6537"/>
                <a:gd name="T20" fmla="*/ 4619 w 6536"/>
                <a:gd name="T21" fmla="*/ 2594 h 6537"/>
                <a:gd name="T22" fmla="*/ 3945 w 6536"/>
                <a:gd name="T23" fmla="*/ 2594 h 6537"/>
                <a:gd name="T24" fmla="*/ 3184 w 6536"/>
                <a:gd name="T25" fmla="*/ 3356 h 6537"/>
                <a:gd name="T26" fmla="*/ 3945 w 6536"/>
                <a:gd name="T27" fmla="*/ 4117 h 6537"/>
                <a:gd name="T28" fmla="*/ 5776 w 6536"/>
                <a:gd name="T29" fmla="*/ 4117 h 6537"/>
                <a:gd name="T30" fmla="*/ 6535 w 6536"/>
                <a:gd name="T31" fmla="*/ 3367 h 6537"/>
                <a:gd name="T32" fmla="*/ 6536 w 6536"/>
                <a:gd name="T33" fmla="*/ 3367 h 6537"/>
                <a:gd name="T34" fmla="*/ 6536 w 6536"/>
                <a:gd name="T35" fmla="*/ 3194 h 6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6" h="6537">
                  <a:moveTo>
                    <a:pt x="6536" y="3194"/>
                  </a:moveTo>
                  <a:cubicBezTo>
                    <a:pt x="6536" y="1371"/>
                    <a:pt x="5138" y="0"/>
                    <a:pt x="3269" y="0"/>
                  </a:cubicBezTo>
                  <a:cubicBezTo>
                    <a:pt x="1463" y="0"/>
                    <a:pt x="0" y="1399"/>
                    <a:pt x="0" y="3269"/>
                  </a:cubicBezTo>
                  <a:cubicBezTo>
                    <a:pt x="0" y="5074"/>
                    <a:pt x="1367" y="6537"/>
                    <a:pt x="3269" y="6537"/>
                  </a:cubicBezTo>
                  <a:cubicBezTo>
                    <a:pt x="3516" y="6537"/>
                    <a:pt x="3746" y="6491"/>
                    <a:pt x="3901" y="6421"/>
                  </a:cubicBezTo>
                  <a:cubicBezTo>
                    <a:pt x="4192" y="6288"/>
                    <a:pt x="4401" y="6017"/>
                    <a:pt x="4401" y="5650"/>
                  </a:cubicBezTo>
                  <a:cubicBezTo>
                    <a:pt x="4401" y="5328"/>
                    <a:pt x="4246" y="5037"/>
                    <a:pt x="3921" y="4902"/>
                  </a:cubicBezTo>
                  <a:cubicBezTo>
                    <a:pt x="3717" y="4818"/>
                    <a:pt x="3427" y="4814"/>
                    <a:pt x="3167" y="4788"/>
                  </a:cubicBezTo>
                  <a:cubicBezTo>
                    <a:pt x="2393" y="4709"/>
                    <a:pt x="1829" y="4112"/>
                    <a:pt x="1829" y="3242"/>
                  </a:cubicBezTo>
                  <a:cubicBezTo>
                    <a:pt x="1829" y="2290"/>
                    <a:pt x="2528" y="1697"/>
                    <a:pt x="3269" y="1663"/>
                  </a:cubicBezTo>
                  <a:cubicBezTo>
                    <a:pt x="4176" y="1621"/>
                    <a:pt x="4619" y="2239"/>
                    <a:pt x="4619" y="2594"/>
                  </a:cubicBezTo>
                  <a:lnTo>
                    <a:pt x="3945" y="2594"/>
                  </a:lnTo>
                  <a:cubicBezTo>
                    <a:pt x="3525" y="2594"/>
                    <a:pt x="3184" y="2935"/>
                    <a:pt x="3184" y="3356"/>
                  </a:cubicBezTo>
                  <a:cubicBezTo>
                    <a:pt x="3184" y="3776"/>
                    <a:pt x="3525" y="4117"/>
                    <a:pt x="3945" y="4117"/>
                  </a:cubicBezTo>
                  <a:lnTo>
                    <a:pt x="5776" y="4117"/>
                  </a:lnTo>
                  <a:cubicBezTo>
                    <a:pt x="6193" y="4117"/>
                    <a:pt x="6529" y="3782"/>
                    <a:pt x="6535" y="3367"/>
                  </a:cubicBezTo>
                  <a:lnTo>
                    <a:pt x="6536" y="3367"/>
                  </a:lnTo>
                  <a:lnTo>
                    <a:pt x="6536" y="3194"/>
                  </a:ln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3" name="Freeform 8"/>
            <p:cNvSpPr>
              <a:spLocks/>
            </p:cNvSpPr>
            <p:nvPr userDrawn="1"/>
          </p:nvSpPr>
          <p:spPr bwMode="black">
            <a:xfrm>
              <a:off x="3848554" y="2445431"/>
              <a:ext cx="576262" cy="1741488"/>
            </a:xfrm>
            <a:custGeom>
              <a:avLst/>
              <a:gdLst>
                <a:gd name="T0" fmla="*/ 1059 w 2119"/>
                <a:gd name="T1" fmla="*/ 0 h 6394"/>
                <a:gd name="T2" fmla="*/ 2119 w 2119"/>
                <a:gd name="T3" fmla="*/ 1060 h 6394"/>
                <a:gd name="T4" fmla="*/ 2119 w 2119"/>
                <a:gd name="T5" fmla="*/ 5334 h 6394"/>
                <a:gd name="T6" fmla="*/ 1059 w 2119"/>
                <a:gd name="T7" fmla="*/ 6394 h 6394"/>
                <a:gd name="T8" fmla="*/ 0 w 2119"/>
                <a:gd name="T9" fmla="*/ 5334 h 6394"/>
                <a:gd name="T10" fmla="*/ 0 w 2119"/>
                <a:gd name="T11" fmla="*/ 1060 h 6394"/>
                <a:gd name="T12" fmla="*/ 1059 w 2119"/>
                <a:gd name="T13" fmla="*/ 0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0"/>
                  </a:moveTo>
                  <a:cubicBezTo>
                    <a:pt x="1645" y="0"/>
                    <a:pt x="2119" y="475"/>
                    <a:pt x="2119" y="1060"/>
                  </a:cubicBezTo>
                  <a:lnTo>
                    <a:pt x="2119" y="5334"/>
                  </a:lnTo>
                  <a:cubicBezTo>
                    <a:pt x="2119" y="5919"/>
                    <a:pt x="1645" y="6394"/>
                    <a:pt x="1059" y="6394"/>
                  </a:cubicBezTo>
                  <a:cubicBezTo>
                    <a:pt x="474" y="6394"/>
                    <a:pt x="0" y="5919"/>
                    <a:pt x="0" y="5334"/>
                  </a:cubicBezTo>
                  <a:lnTo>
                    <a:pt x="0" y="1060"/>
                  </a:lnTo>
                  <a:cubicBezTo>
                    <a:pt x="0" y="475"/>
                    <a:pt x="474" y="0"/>
                    <a:pt x="1059" y="0"/>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4" name="Oval 9"/>
            <p:cNvSpPr>
              <a:spLocks noChangeArrowheads="1"/>
            </p:cNvSpPr>
            <p:nvPr userDrawn="1"/>
          </p:nvSpPr>
          <p:spPr bwMode="black">
            <a:xfrm>
              <a:off x="3819979" y="1629456"/>
              <a:ext cx="633412" cy="633413"/>
            </a:xfrm>
            <a:prstGeom prst="ellipse">
              <a:avLst/>
            </a:pr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5" name="Freeform 10"/>
            <p:cNvSpPr>
              <a:spLocks/>
            </p:cNvSpPr>
            <p:nvPr userDrawn="1"/>
          </p:nvSpPr>
          <p:spPr bwMode="black">
            <a:xfrm>
              <a:off x="7969704" y="2445431"/>
              <a:ext cx="576262" cy="1741488"/>
            </a:xfrm>
            <a:custGeom>
              <a:avLst/>
              <a:gdLst>
                <a:gd name="T0" fmla="*/ 1059 w 2119"/>
                <a:gd name="T1" fmla="*/ 6394 h 6394"/>
                <a:gd name="T2" fmla="*/ 0 w 2119"/>
                <a:gd name="T3" fmla="*/ 5334 h 6394"/>
                <a:gd name="T4" fmla="*/ 0 w 2119"/>
                <a:gd name="T5" fmla="*/ 1060 h 6394"/>
                <a:gd name="T6" fmla="*/ 1059 w 2119"/>
                <a:gd name="T7" fmla="*/ 0 h 6394"/>
                <a:gd name="T8" fmla="*/ 2119 w 2119"/>
                <a:gd name="T9" fmla="*/ 1060 h 6394"/>
                <a:gd name="T10" fmla="*/ 2119 w 2119"/>
                <a:gd name="T11" fmla="*/ 5334 h 6394"/>
                <a:gd name="T12" fmla="*/ 1059 w 2119"/>
                <a:gd name="T13" fmla="*/ 6394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6394"/>
                  </a:moveTo>
                  <a:cubicBezTo>
                    <a:pt x="474" y="6394"/>
                    <a:pt x="0" y="5919"/>
                    <a:pt x="0" y="5334"/>
                  </a:cubicBezTo>
                  <a:lnTo>
                    <a:pt x="0" y="1060"/>
                  </a:lnTo>
                  <a:cubicBezTo>
                    <a:pt x="0" y="475"/>
                    <a:pt x="474" y="0"/>
                    <a:pt x="1059" y="0"/>
                  </a:cubicBezTo>
                  <a:cubicBezTo>
                    <a:pt x="1645" y="0"/>
                    <a:pt x="2119" y="475"/>
                    <a:pt x="2119" y="1060"/>
                  </a:cubicBezTo>
                  <a:lnTo>
                    <a:pt x="2119" y="5334"/>
                  </a:lnTo>
                  <a:cubicBezTo>
                    <a:pt x="2119" y="5919"/>
                    <a:pt x="1645" y="6394"/>
                    <a:pt x="1059" y="6394"/>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6" name="Oval 11"/>
            <p:cNvSpPr>
              <a:spLocks noChangeArrowheads="1"/>
            </p:cNvSpPr>
            <p:nvPr userDrawn="1"/>
          </p:nvSpPr>
          <p:spPr bwMode="black">
            <a:xfrm>
              <a:off x="7939542" y="1629456"/>
              <a:ext cx="635000" cy="633413"/>
            </a:xfrm>
            <a:prstGeom prst="ellipse">
              <a:avLst/>
            </a:pr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7" name="Freeform 12"/>
            <p:cNvSpPr>
              <a:spLocks/>
            </p:cNvSpPr>
            <p:nvPr userDrawn="1"/>
          </p:nvSpPr>
          <p:spPr bwMode="black">
            <a:xfrm>
              <a:off x="584654" y="2410506"/>
              <a:ext cx="2809875" cy="1776413"/>
            </a:xfrm>
            <a:custGeom>
              <a:avLst/>
              <a:gdLst>
                <a:gd name="T0" fmla="*/ 7270 w 10328"/>
                <a:gd name="T1" fmla="*/ 79 h 6526"/>
                <a:gd name="T2" fmla="*/ 5164 w 10328"/>
                <a:gd name="T3" fmla="*/ 1216 h 6526"/>
                <a:gd name="T4" fmla="*/ 5164 w 10328"/>
                <a:gd name="T5" fmla="*/ 1216 h 6526"/>
                <a:gd name="T6" fmla="*/ 3058 w 10328"/>
                <a:gd name="T7" fmla="*/ 79 h 6526"/>
                <a:gd name="T8" fmla="*/ 0 w 10328"/>
                <a:gd name="T9" fmla="*/ 3009 h 6526"/>
                <a:gd name="T10" fmla="*/ 0 w 10328"/>
                <a:gd name="T11" fmla="*/ 5505 h 6526"/>
                <a:gd name="T12" fmla="*/ 72 w 10328"/>
                <a:gd name="T13" fmla="*/ 5846 h 6526"/>
                <a:gd name="T14" fmla="*/ 1060 w 10328"/>
                <a:gd name="T15" fmla="*/ 6526 h 6526"/>
                <a:gd name="T16" fmla="*/ 2081 w 10328"/>
                <a:gd name="T17" fmla="*/ 5749 h 6526"/>
                <a:gd name="T18" fmla="*/ 2119 w 10328"/>
                <a:gd name="T19" fmla="*/ 5505 h 6526"/>
                <a:gd name="T20" fmla="*/ 2119 w 10328"/>
                <a:gd name="T21" fmla="*/ 2965 h 6526"/>
                <a:gd name="T22" fmla="*/ 3133 w 10328"/>
                <a:gd name="T23" fmla="*/ 1951 h 6526"/>
                <a:gd name="T24" fmla="*/ 4145 w 10328"/>
                <a:gd name="T25" fmla="*/ 2965 h 6526"/>
                <a:gd name="T26" fmla="*/ 4145 w 10328"/>
                <a:gd name="T27" fmla="*/ 4019 h 6526"/>
                <a:gd name="T28" fmla="*/ 5164 w 10328"/>
                <a:gd name="T29" fmla="*/ 4972 h 6526"/>
                <a:gd name="T30" fmla="*/ 5164 w 10328"/>
                <a:gd name="T31" fmla="*/ 4972 h 6526"/>
                <a:gd name="T32" fmla="*/ 5164 w 10328"/>
                <a:gd name="T33" fmla="*/ 4972 h 6526"/>
                <a:gd name="T34" fmla="*/ 6183 w 10328"/>
                <a:gd name="T35" fmla="*/ 4019 h 6526"/>
                <a:gd name="T36" fmla="*/ 6183 w 10328"/>
                <a:gd name="T37" fmla="*/ 2965 h 6526"/>
                <a:gd name="T38" fmla="*/ 7196 w 10328"/>
                <a:gd name="T39" fmla="*/ 1951 h 6526"/>
                <a:gd name="T40" fmla="*/ 8209 w 10328"/>
                <a:gd name="T41" fmla="*/ 2965 h 6526"/>
                <a:gd name="T42" fmla="*/ 8209 w 10328"/>
                <a:gd name="T43" fmla="*/ 5505 h 6526"/>
                <a:gd name="T44" fmla="*/ 8248 w 10328"/>
                <a:gd name="T45" fmla="*/ 5749 h 6526"/>
                <a:gd name="T46" fmla="*/ 9268 w 10328"/>
                <a:gd name="T47" fmla="*/ 6526 h 6526"/>
                <a:gd name="T48" fmla="*/ 10257 w 10328"/>
                <a:gd name="T49" fmla="*/ 5846 h 6526"/>
                <a:gd name="T50" fmla="*/ 10328 w 10328"/>
                <a:gd name="T51" fmla="*/ 5505 h 6526"/>
                <a:gd name="T52" fmla="*/ 10328 w 10328"/>
                <a:gd name="T53" fmla="*/ 3009 h 6526"/>
                <a:gd name="T54" fmla="*/ 7270 w 10328"/>
                <a:gd name="T55" fmla="*/ 79 h 6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28" h="6526">
                  <a:moveTo>
                    <a:pt x="7270" y="79"/>
                  </a:moveTo>
                  <a:cubicBezTo>
                    <a:pt x="6455" y="113"/>
                    <a:pt x="5551" y="614"/>
                    <a:pt x="5164" y="1216"/>
                  </a:cubicBezTo>
                  <a:lnTo>
                    <a:pt x="5164" y="1216"/>
                  </a:lnTo>
                  <a:cubicBezTo>
                    <a:pt x="4777" y="614"/>
                    <a:pt x="3874" y="113"/>
                    <a:pt x="3058" y="79"/>
                  </a:cubicBezTo>
                  <a:cubicBezTo>
                    <a:pt x="1184" y="0"/>
                    <a:pt x="0" y="1228"/>
                    <a:pt x="0" y="3009"/>
                  </a:cubicBezTo>
                  <a:lnTo>
                    <a:pt x="0" y="5505"/>
                  </a:lnTo>
                  <a:cubicBezTo>
                    <a:pt x="0" y="5624"/>
                    <a:pt x="26" y="5739"/>
                    <a:pt x="72" y="5846"/>
                  </a:cubicBezTo>
                  <a:cubicBezTo>
                    <a:pt x="225" y="6244"/>
                    <a:pt x="609" y="6526"/>
                    <a:pt x="1060" y="6526"/>
                  </a:cubicBezTo>
                  <a:cubicBezTo>
                    <a:pt x="1547" y="6526"/>
                    <a:pt x="1957" y="6197"/>
                    <a:pt x="2081" y="5749"/>
                  </a:cubicBezTo>
                  <a:cubicBezTo>
                    <a:pt x="2105" y="5670"/>
                    <a:pt x="2119" y="5589"/>
                    <a:pt x="2119" y="5505"/>
                  </a:cubicBezTo>
                  <a:lnTo>
                    <a:pt x="2119" y="2965"/>
                  </a:lnTo>
                  <a:cubicBezTo>
                    <a:pt x="2119" y="2405"/>
                    <a:pt x="2573" y="1951"/>
                    <a:pt x="3133" y="1951"/>
                  </a:cubicBezTo>
                  <a:cubicBezTo>
                    <a:pt x="3693" y="1951"/>
                    <a:pt x="4145" y="2405"/>
                    <a:pt x="4145" y="2965"/>
                  </a:cubicBezTo>
                  <a:lnTo>
                    <a:pt x="4145" y="4019"/>
                  </a:lnTo>
                  <a:cubicBezTo>
                    <a:pt x="4145" y="4545"/>
                    <a:pt x="4638" y="4972"/>
                    <a:pt x="5164" y="4972"/>
                  </a:cubicBezTo>
                  <a:lnTo>
                    <a:pt x="5164" y="4972"/>
                  </a:lnTo>
                  <a:lnTo>
                    <a:pt x="5164" y="4972"/>
                  </a:lnTo>
                  <a:cubicBezTo>
                    <a:pt x="5690" y="4972"/>
                    <a:pt x="6183" y="4545"/>
                    <a:pt x="6183" y="4019"/>
                  </a:cubicBezTo>
                  <a:lnTo>
                    <a:pt x="6183" y="2965"/>
                  </a:lnTo>
                  <a:cubicBezTo>
                    <a:pt x="6183" y="2405"/>
                    <a:pt x="6636" y="1951"/>
                    <a:pt x="7196" y="1951"/>
                  </a:cubicBezTo>
                  <a:cubicBezTo>
                    <a:pt x="7755" y="1951"/>
                    <a:pt x="8209" y="2405"/>
                    <a:pt x="8209" y="2965"/>
                  </a:cubicBezTo>
                  <a:lnTo>
                    <a:pt x="8209" y="5505"/>
                  </a:lnTo>
                  <a:cubicBezTo>
                    <a:pt x="8209" y="5589"/>
                    <a:pt x="8224" y="5670"/>
                    <a:pt x="8248" y="5749"/>
                  </a:cubicBezTo>
                  <a:cubicBezTo>
                    <a:pt x="8372" y="6197"/>
                    <a:pt x="8781" y="6526"/>
                    <a:pt x="9268" y="6526"/>
                  </a:cubicBezTo>
                  <a:cubicBezTo>
                    <a:pt x="9719" y="6526"/>
                    <a:pt x="10104" y="6244"/>
                    <a:pt x="10257" y="5846"/>
                  </a:cubicBezTo>
                  <a:cubicBezTo>
                    <a:pt x="10302" y="5739"/>
                    <a:pt x="10328" y="5624"/>
                    <a:pt x="10328" y="5505"/>
                  </a:cubicBezTo>
                  <a:lnTo>
                    <a:pt x="10328" y="3009"/>
                  </a:lnTo>
                  <a:cubicBezTo>
                    <a:pt x="10328" y="1228"/>
                    <a:pt x="9144" y="0"/>
                    <a:pt x="7270" y="79"/>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grpSp>
    </p:spTree>
    <p:extLst>
      <p:ext uri="{BB962C8B-B14F-4D97-AF65-F5344CB8AC3E}">
        <p14:creationId xmlns:p14="http://schemas.microsoft.com/office/powerpoint/2010/main" val="8390838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Otsikkodia logo Suomi">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335360" y="1792515"/>
            <a:ext cx="11521280" cy="2634343"/>
          </a:xfrm>
        </p:spPr>
        <p:txBody>
          <a:bodyPr anchor="ctr" anchorCtr="0"/>
          <a:lstStyle>
            <a:lvl1pPr algn="ctr">
              <a:defRPr sz="4400" cap="all" baseline="0">
                <a:solidFill>
                  <a:schemeClr val="tx2"/>
                </a:solidFill>
              </a:defRPr>
            </a:lvl1pPr>
          </a:lstStyle>
          <a:p>
            <a:r>
              <a:rPr lang="fi-FI" dirty="0"/>
              <a:t>Lisää otsikko</a:t>
            </a:r>
          </a:p>
        </p:txBody>
      </p:sp>
      <p:sp>
        <p:nvSpPr>
          <p:cNvPr id="3" name="Alaotsikko 2"/>
          <p:cNvSpPr>
            <a:spLocks noGrp="1"/>
          </p:cNvSpPr>
          <p:nvPr>
            <p:ph type="subTitle" idx="1" hasCustomPrompt="1"/>
          </p:nvPr>
        </p:nvSpPr>
        <p:spPr>
          <a:xfrm>
            <a:off x="1828800" y="4963616"/>
            <a:ext cx="8534400" cy="985664"/>
          </a:xfrm>
        </p:spPr>
        <p:txBody>
          <a:bodyPr>
            <a:normAutofit/>
          </a:bodyPr>
          <a:lstStyle>
            <a:lvl1pPr marL="0" indent="0" algn="ctr">
              <a:buNone/>
              <a:defRPr sz="1800" baseline="0">
                <a:solidFill>
                  <a:schemeClr val="tx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Lisää alaotsikko</a:t>
            </a:r>
          </a:p>
        </p:txBody>
      </p:sp>
      <p:sp>
        <p:nvSpPr>
          <p:cNvPr id="4" name="Päivämäärän paikkamerkki 3"/>
          <p:cNvSpPr>
            <a:spLocks noGrp="1"/>
          </p:cNvSpPr>
          <p:nvPr>
            <p:ph type="dt" sz="half" idx="10"/>
          </p:nvPr>
        </p:nvSpPr>
        <p:spPr/>
        <p:txBody>
          <a:bodyPr/>
          <a:lstStyle>
            <a:lvl1pPr>
              <a:defRPr>
                <a:solidFill>
                  <a:schemeClr val="tx2"/>
                </a:solidFill>
              </a:defRPr>
            </a:lvl1pPr>
          </a:lstStyle>
          <a:p>
            <a:fld id="{5BDE9202-BE55-49EC-AB96-60664AC0CBD5}" type="datetime1">
              <a:rPr lang="fi-FI" smtClean="0"/>
              <a:t>19.5.2022</a:t>
            </a:fld>
            <a:endParaRPr lang="fi-FI"/>
          </a:p>
        </p:txBody>
      </p:sp>
      <p:sp>
        <p:nvSpPr>
          <p:cNvPr id="5" name="Alatunnisteen paikkamerkki 4"/>
          <p:cNvSpPr>
            <a:spLocks noGrp="1"/>
          </p:cNvSpPr>
          <p:nvPr>
            <p:ph type="ftr" sz="quarter" idx="11"/>
          </p:nvPr>
        </p:nvSpPr>
        <p:spPr/>
        <p:txBody>
          <a:bodyPr/>
          <a:lstStyle>
            <a:lvl1pPr>
              <a:defRPr>
                <a:solidFill>
                  <a:schemeClr val="tx2"/>
                </a:solidFill>
              </a:defRPr>
            </a:lvl1pPr>
          </a:lstStyle>
          <a:p>
            <a:r>
              <a:rPr lang="fi-FI"/>
              <a:t>mieli.fi</a:t>
            </a:r>
          </a:p>
        </p:txBody>
      </p:sp>
      <p:sp>
        <p:nvSpPr>
          <p:cNvPr id="6" name="Dian numeron paikkamerkki 5"/>
          <p:cNvSpPr>
            <a:spLocks noGrp="1"/>
          </p:cNvSpPr>
          <p:nvPr>
            <p:ph type="sldNum" sz="quarter" idx="12"/>
          </p:nvPr>
        </p:nvSpPr>
        <p:spPr/>
        <p:txBody>
          <a:bodyPr/>
          <a:lstStyle>
            <a:lvl1pPr>
              <a:defRPr>
                <a:solidFill>
                  <a:schemeClr val="tx2"/>
                </a:solidFill>
              </a:defRPr>
            </a:lvl1pPr>
          </a:lstStyle>
          <a:p>
            <a:fld id="{29F13F21-89A0-4E12-8E58-753F65C13159}" type="slidenum">
              <a:rPr lang="fi-FI" smtClean="0"/>
              <a:pPr/>
              <a:t>‹#›</a:t>
            </a:fld>
            <a:endParaRPr lang="fi-FI"/>
          </a:p>
        </p:txBody>
      </p:sp>
      <p:pic>
        <p:nvPicPr>
          <p:cNvPr id="24" name="Kuva 23">
            <a:extLst>
              <a:ext uri="{FF2B5EF4-FFF2-40B4-BE49-F238E27FC236}">
                <a16:creationId xmlns:a16="http://schemas.microsoft.com/office/drawing/2014/main" id="{471377DC-C103-463F-AA78-0DB7AACEBC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10454" y="541661"/>
            <a:ext cx="1970130" cy="868964"/>
          </a:xfrm>
          <a:prstGeom prst="rect">
            <a:avLst/>
          </a:prstGeom>
        </p:spPr>
      </p:pic>
    </p:spTree>
    <p:extLst>
      <p:ext uri="{BB962C8B-B14F-4D97-AF65-F5344CB8AC3E}">
        <p14:creationId xmlns:p14="http://schemas.microsoft.com/office/powerpoint/2010/main" val="142045318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Otsikkodia logo Ruotsi">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335360" y="1792515"/>
            <a:ext cx="11521280" cy="2634343"/>
          </a:xfrm>
        </p:spPr>
        <p:txBody>
          <a:bodyPr anchor="ctr" anchorCtr="0"/>
          <a:lstStyle>
            <a:lvl1pPr algn="ctr">
              <a:defRPr sz="4400" cap="all" baseline="0">
                <a:solidFill>
                  <a:schemeClr val="tx2"/>
                </a:solidFill>
              </a:defRPr>
            </a:lvl1pPr>
          </a:lstStyle>
          <a:p>
            <a:r>
              <a:rPr lang="fi-FI" dirty="0"/>
              <a:t>Lisää otsikko</a:t>
            </a:r>
          </a:p>
        </p:txBody>
      </p:sp>
      <p:sp>
        <p:nvSpPr>
          <p:cNvPr id="3" name="Alaotsikko 2"/>
          <p:cNvSpPr>
            <a:spLocks noGrp="1"/>
          </p:cNvSpPr>
          <p:nvPr>
            <p:ph type="subTitle" idx="1" hasCustomPrompt="1"/>
          </p:nvPr>
        </p:nvSpPr>
        <p:spPr>
          <a:xfrm>
            <a:off x="1828800" y="4963616"/>
            <a:ext cx="8534400" cy="985664"/>
          </a:xfrm>
        </p:spPr>
        <p:txBody>
          <a:bodyPr>
            <a:normAutofit/>
          </a:bodyPr>
          <a:lstStyle>
            <a:lvl1pPr marL="0" indent="0" algn="ctr">
              <a:buNone/>
              <a:defRPr sz="1800" baseline="0">
                <a:solidFill>
                  <a:schemeClr val="tx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Lisää alaotsikko</a:t>
            </a:r>
          </a:p>
        </p:txBody>
      </p:sp>
      <p:sp>
        <p:nvSpPr>
          <p:cNvPr id="4" name="Päivämäärän paikkamerkki 3"/>
          <p:cNvSpPr>
            <a:spLocks noGrp="1"/>
          </p:cNvSpPr>
          <p:nvPr>
            <p:ph type="dt" sz="half" idx="10"/>
          </p:nvPr>
        </p:nvSpPr>
        <p:spPr/>
        <p:txBody>
          <a:bodyPr/>
          <a:lstStyle>
            <a:lvl1pPr>
              <a:defRPr>
                <a:solidFill>
                  <a:schemeClr val="tx2"/>
                </a:solidFill>
              </a:defRPr>
            </a:lvl1pPr>
          </a:lstStyle>
          <a:p>
            <a:fld id="{74AD0499-4ED6-407E-BB16-794F0641AC6A}" type="datetime1">
              <a:rPr lang="fi-FI" smtClean="0"/>
              <a:t>19.5.2022</a:t>
            </a:fld>
            <a:endParaRPr lang="fi-FI"/>
          </a:p>
        </p:txBody>
      </p:sp>
      <p:sp>
        <p:nvSpPr>
          <p:cNvPr id="5" name="Alatunnisteen paikkamerkki 4"/>
          <p:cNvSpPr>
            <a:spLocks noGrp="1"/>
          </p:cNvSpPr>
          <p:nvPr>
            <p:ph type="ftr" sz="quarter" idx="11"/>
          </p:nvPr>
        </p:nvSpPr>
        <p:spPr/>
        <p:txBody>
          <a:bodyPr/>
          <a:lstStyle>
            <a:lvl1pPr>
              <a:defRPr>
                <a:solidFill>
                  <a:schemeClr val="tx2"/>
                </a:solidFill>
              </a:defRPr>
            </a:lvl1pPr>
          </a:lstStyle>
          <a:p>
            <a:r>
              <a:rPr lang="fi-FI"/>
              <a:t>mieli.fi</a:t>
            </a:r>
          </a:p>
        </p:txBody>
      </p:sp>
      <p:sp>
        <p:nvSpPr>
          <p:cNvPr id="6" name="Dian numeron paikkamerkki 5"/>
          <p:cNvSpPr>
            <a:spLocks noGrp="1"/>
          </p:cNvSpPr>
          <p:nvPr>
            <p:ph type="sldNum" sz="quarter" idx="12"/>
          </p:nvPr>
        </p:nvSpPr>
        <p:spPr/>
        <p:txBody>
          <a:bodyPr/>
          <a:lstStyle>
            <a:lvl1pPr>
              <a:defRPr>
                <a:solidFill>
                  <a:schemeClr val="tx2"/>
                </a:solidFill>
              </a:defRPr>
            </a:lvl1pPr>
          </a:lstStyle>
          <a:p>
            <a:fld id="{29F13F21-89A0-4E12-8E58-753F65C13159}" type="slidenum">
              <a:rPr lang="fi-FI" smtClean="0"/>
              <a:pPr/>
              <a:t>‹#›</a:t>
            </a:fld>
            <a:endParaRPr lang="fi-FI"/>
          </a:p>
        </p:txBody>
      </p:sp>
      <p:pic>
        <p:nvPicPr>
          <p:cNvPr id="18" name="Kuva 17">
            <a:extLst>
              <a:ext uri="{FF2B5EF4-FFF2-40B4-BE49-F238E27FC236}">
                <a16:creationId xmlns:a16="http://schemas.microsoft.com/office/drawing/2014/main" id="{93E21602-9A34-4666-BA39-FC746E2264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13471" y="541661"/>
            <a:ext cx="1964096" cy="868964"/>
          </a:xfrm>
          <a:prstGeom prst="rect">
            <a:avLst/>
          </a:prstGeom>
        </p:spPr>
      </p:pic>
    </p:spTree>
    <p:extLst>
      <p:ext uri="{BB962C8B-B14F-4D97-AF65-F5344CB8AC3E}">
        <p14:creationId xmlns:p14="http://schemas.microsoft.com/office/powerpoint/2010/main" val="202150008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Otsikkodia logo Englanti">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335360" y="1792515"/>
            <a:ext cx="11521280" cy="2634343"/>
          </a:xfrm>
        </p:spPr>
        <p:txBody>
          <a:bodyPr anchor="ctr" anchorCtr="0"/>
          <a:lstStyle>
            <a:lvl1pPr algn="ctr">
              <a:defRPr sz="4400" cap="all" baseline="0">
                <a:solidFill>
                  <a:schemeClr val="tx2"/>
                </a:solidFill>
              </a:defRPr>
            </a:lvl1pPr>
          </a:lstStyle>
          <a:p>
            <a:r>
              <a:rPr lang="fi-FI" dirty="0"/>
              <a:t>Lisää otsikko</a:t>
            </a:r>
          </a:p>
        </p:txBody>
      </p:sp>
      <p:sp>
        <p:nvSpPr>
          <p:cNvPr id="3" name="Alaotsikko 2"/>
          <p:cNvSpPr>
            <a:spLocks noGrp="1"/>
          </p:cNvSpPr>
          <p:nvPr>
            <p:ph type="subTitle" idx="1" hasCustomPrompt="1"/>
          </p:nvPr>
        </p:nvSpPr>
        <p:spPr>
          <a:xfrm>
            <a:off x="1828800" y="4963616"/>
            <a:ext cx="8534400" cy="985664"/>
          </a:xfrm>
        </p:spPr>
        <p:txBody>
          <a:bodyPr>
            <a:normAutofit/>
          </a:bodyPr>
          <a:lstStyle>
            <a:lvl1pPr marL="0" indent="0" algn="ctr">
              <a:buNone/>
              <a:defRPr sz="1800" baseline="0">
                <a:solidFill>
                  <a:schemeClr val="tx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Lisää alaotsikko</a:t>
            </a:r>
          </a:p>
        </p:txBody>
      </p:sp>
      <p:sp>
        <p:nvSpPr>
          <p:cNvPr id="4" name="Päivämäärän paikkamerkki 3"/>
          <p:cNvSpPr>
            <a:spLocks noGrp="1"/>
          </p:cNvSpPr>
          <p:nvPr>
            <p:ph type="dt" sz="half" idx="10"/>
          </p:nvPr>
        </p:nvSpPr>
        <p:spPr/>
        <p:txBody>
          <a:bodyPr/>
          <a:lstStyle>
            <a:lvl1pPr>
              <a:defRPr>
                <a:solidFill>
                  <a:schemeClr val="tx2"/>
                </a:solidFill>
              </a:defRPr>
            </a:lvl1pPr>
          </a:lstStyle>
          <a:p>
            <a:fld id="{F4D3C82E-FF6B-4F7D-93F7-3CBD7A11A063}" type="datetime1">
              <a:rPr lang="fi-FI" smtClean="0"/>
              <a:t>19.5.2022</a:t>
            </a:fld>
            <a:endParaRPr lang="fi-FI"/>
          </a:p>
        </p:txBody>
      </p:sp>
      <p:sp>
        <p:nvSpPr>
          <p:cNvPr id="5" name="Alatunnisteen paikkamerkki 4"/>
          <p:cNvSpPr>
            <a:spLocks noGrp="1"/>
          </p:cNvSpPr>
          <p:nvPr>
            <p:ph type="ftr" sz="quarter" idx="11"/>
          </p:nvPr>
        </p:nvSpPr>
        <p:spPr/>
        <p:txBody>
          <a:bodyPr/>
          <a:lstStyle>
            <a:lvl1pPr>
              <a:defRPr>
                <a:solidFill>
                  <a:schemeClr val="tx2"/>
                </a:solidFill>
              </a:defRPr>
            </a:lvl1pPr>
          </a:lstStyle>
          <a:p>
            <a:r>
              <a:rPr lang="fi-FI"/>
              <a:t>mieli.fi</a:t>
            </a:r>
          </a:p>
        </p:txBody>
      </p:sp>
      <p:sp>
        <p:nvSpPr>
          <p:cNvPr id="6" name="Dian numeron paikkamerkki 5"/>
          <p:cNvSpPr>
            <a:spLocks noGrp="1"/>
          </p:cNvSpPr>
          <p:nvPr>
            <p:ph type="sldNum" sz="quarter" idx="12"/>
          </p:nvPr>
        </p:nvSpPr>
        <p:spPr/>
        <p:txBody>
          <a:bodyPr/>
          <a:lstStyle>
            <a:lvl1pPr>
              <a:defRPr>
                <a:solidFill>
                  <a:schemeClr val="tx2"/>
                </a:solidFill>
              </a:defRPr>
            </a:lvl1pPr>
          </a:lstStyle>
          <a:p>
            <a:fld id="{29F13F21-89A0-4E12-8E58-753F65C13159}" type="slidenum">
              <a:rPr lang="fi-FI" smtClean="0"/>
              <a:pPr/>
              <a:t>‹#›</a:t>
            </a:fld>
            <a:endParaRPr lang="fi-FI"/>
          </a:p>
        </p:txBody>
      </p:sp>
      <p:pic>
        <p:nvPicPr>
          <p:cNvPr id="19" name="Kuva 18">
            <a:extLst>
              <a:ext uri="{FF2B5EF4-FFF2-40B4-BE49-F238E27FC236}">
                <a16:creationId xmlns:a16="http://schemas.microsoft.com/office/drawing/2014/main" id="{9FF3F120-0777-44CE-BD49-622034440D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10454" y="540000"/>
            <a:ext cx="1970130" cy="849813"/>
          </a:xfrm>
          <a:prstGeom prst="rect">
            <a:avLst/>
          </a:prstGeom>
        </p:spPr>
      </p:pic>
    </p:spTree>
    <p:extLst>
      <p:ext uri="{BB962C8B-B14F-4D97-AF65-F5344CB8AC3E}">
        <p14:creationId xmlns:p14="http://schemas.microsoft.com/office/powerpoint/2010/main" val="70021526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335360" y="1792515"/>
            <a:ext cx="11521280" cy="2634343"/>
          </a:xfrm>
        </p:spPr>
        <p:txBody>
          <a:bodyPr anchor="ctr" anchorCtr="0"/>
          <a:lstStyle>
            <a:lvl1pPr algn="ctr">
              <a:defRPr sz="4400">
                <a:solidFill>
                  <a:schemeClr val="tx2"/>
                </a:solidFill>
              </a:defRPr>
            </a:lvl1pPr>
          </a:lstStyle>
          <a:p>
            <a:r>
              <a:rPr lang="fi-FI" dirty="0"/>
              <a:t>Lisää otsikko</a:t>
            </a:r>
          </a:p>
        </p:txBody>
      </p:sp>
      <p:sp>
        <p:nvSpPr>
          <p:cNvPr id="3" name="Alaotsikko 2"/>
          <p:cNvSpPr>
            <a:spLocks noGrp="1"/>
          </p:cNvSpPr>
          <p:nvPr>
            <p:ph type="subTitle" idx="1" hasCustomPrompt="1"/>
          </p:nvPr>
        </p:nvSpPr>
        <p:spPr>
          <a:xfrm>
            <a:off x="1828800" y="4963616"/>
            <a:ext cx="8534400" cy="985664"/>
          </a:xfrm>
        </p:spPr>
        <p:txBody>
          <a:bodyPr>
            <a:normAutofit/>
          </a:bodyPr>
          <a:lstStyle>
            <a:lvl1pPr marL="0" indent="0" algn="ctr">
              <a:buNone/>
              <a:defRPr sz="1800" baseline="0">
                <a:solidFill>
                  <a:schemeClr val="tx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Lisää alaotsikko</a:t>
            </a:r>
          </a:p>
        </p:txBody>
      </p:sp>
      <p:sp>
        <p:nvSpPr>
          <p:cNvPr id="4" name="Päivämäärän paikkamerkki 3"/>
          <p:cNvSpPr>
            <a:spLocks noGrp="1"/>
          </p:cNvSpPr>
          <p:nvPr>
            <p:ph type="dt" sz="half" idx="10"/>
          </p:nvPr>
        </p:nvSpPr>
        <p:spPr/>
        <p:txBody>
          <a:bodyPr/>
          <a:lstStyle>
            <a:lvl1pPr>
              <a:defRPr>
                <a:solidFill>
                  <a:schemeClr val="tx2"/>
                </a:solidFill>
              </a:defRPr>
            </a:lvl1pPr>
          </a:lstStyle>
          <a:p>
            <a:fld id="{2D03ED22-5DBD-4C99-BCF9-176B020D67B2}" type="datetime1">
              <a:rPr lang="fi-FI" smtClean="0"/>
              <a:t>19.5.2022</a:t>
            </a:fld>
            <a:endParaRPr lang="fi-FI"/>
          </a:p>
        </p:txBody>
      </p:sp>
      <p:sp>
        <p:nvSpPr>
          <p:cNvPr id="5" name="Alatunnisteen paikkamerkki 4"/>
          <p:cNvSpPr>
            <a:spLocks noGrp="1"/>
          </p:cNvSpPr>
          <p:nvPr>
            <p:ph type="ftr" sz="quarter" idx="11"/>
          </p:nvPr>
        </p:nvSpPr>
        <p:spPr/>
        <p:txBody>
          <a:bodyPr/>
          <a:lstStyle>
            <a:lvl1pPr>
              <a:defRPr>
                <a:solidFill>
                  <a:schemeClr val="tx2"/>
                </a:solidFill>
              </a:defRPr>
            </a:lvl1pPr>
          </a:lstStyle>
          <a:p>
            <a:r>
              <a:rPr lang="fi-FI"/>
              <a:t>mieli.fi</a:t>
            </a:r>
          </a:p>
        </p:txBody>
      </p:sp>
      <p:sp>
        <p:nvSpPr>
          <p:cNvPr id="6" name="Dian numeron paikkamerkki 5"/>
          <p:cNvSpPr>
            <a:spLocks noGrp="1"/>
          </p:cNvSpPr>
          <p:nvPr>
            <p:ph type="sldNum" sz="quarter" idx="12"/>
          </p:nvPr>
        </p:nvSpPr>
        <p:spPr/>
        <p:txBody>
          <a:bodyPr/>
          <a:lstStyle>
            <a:lvl1pPr>
              <a:defRPr>
                <a:solidFill>
                  <a:schemeClr val="tx2"/>
                </a:solidFill>
              </a:defRPr>
            </a:lvl1pPr>
          </a:lstStyle>
          <a:p>
            <a:fld id="{29F13F21-89A0-4E12-8E58-753F65C13159}" type="slidenum">
              <a:rPr lang="fi-FI" smtClean="0"/>
              <a:pPr/>
              <a:t>‹#›</a:t>
            </a:fld>
            <a:endParaRPr lang="fi-FI"/>
          </a:p>
        </p:txBody>
      </p:sp>
    </p:spTree>
    <p:extLst>
      <p:ext uri="{BB962C8B-B14F-4D97-AF65-F5344CB8AC3E}">
        <p14:creationId xmlns:p14="http://schemas.microsoft.com/office/powerpoint/2010/main" val="40611160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3C3C3C"/>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3F08634A-FEA9-A74B-B0F8-F88A643E9F64}"/>
              </a:ext>
            </a:extLst>
          </p:cNvPr>
          <p:cNvSpPr>
            <a:spLocks noGrp="1"/>
          </p:cNvSpPr>
          <p:nvPr>
            <p:ph type="sldNum" sz="quarter" idx="12"/>
          </p:nvPr>
        </p:nvSpPr>
        <p:spPr/>
        <p:txBody>
          <a:bodyPr/>
          <a:lstStyle/>
          <a:p>
            <a:fld id="{7D0A3693-5CB6-4B45-8859-D19B56E87773}" type="slidenum">
              <a:rPr lang="en-FI" smtClean="0"/>
              <a:pPr/>
              <a:t>‹#›</a:t>
            </a:fld>
            <a:endParaRPr lang="en-FI"/>
          </a:p>
        </p:txBody>
      </p:sp>
      <p:sp>
        <p:nvSpPr>
          <p:cNvPr id="2" name="Title 1">
            <a:extLst>
              <a:ext uri="{FF2B5EF4-FFF2-40B4-BE49-F238E27FC236}">
                <a16:creationId xmlns:a16="http://schemas.microsoft.com/office/drawing/2014/main" id="{F1930C4F-5584-B448-AB45-F9CA52E8331F}"/>
              </a:ext>
            </a:extLst>
          </p:cNvPr>
          <p:cNvSpPr>
            <a:spLocks noGrp="1"/>
          </p:cNvSpPr>
          <p:nvPr>
            <p:ph type="ctrTitle"/>
          </p:nvPr>
        </p:nvSpPr>
        <p:spPr>
          <a:xfrm>
            <a:off x="1089498" y="1860550"/>
            <a:ext cx="4572000" cy="3136900"/>
          </a:xfrm>
          <a:prstGeom prst="rect">
            <a:avLst/>
          </a:prstGeom>
        </p:spPr>
        <p:txBody>
          <a:bodyPr anchor="ctr">
            <a:normAutofit/>
          </a:bodyPr>
          <a:lstStyle>
            <a:lvl1pPr algn="l">
              <a:defRPr sz="4800" b="1" i="0">
                <a:solidFill>
                  <a:srgbClr val="00D132"/>
                </a:solidFill>
                <a:latin typeface="+mn-lt"/>
              </a:defRPr>
            </a:lvl1pPr>
          </a:lstStyle>
          <a:p>
            <a:r>
              <a:rPr lang="en-GB" dirty="0"/>
              <a:t>Click to edit Master title style</a:t>
            </a:r>
            <a:endParaRPr lang="en-FI" dirty="0"/>
          </a:p>
        </p:txBody>
      </p:sp>
      <p:pic>
        <p:nvPicPr>
          <p:cNvPr id="5" name="Picture 4" descr="A person holding a plant&#10;&#10;Description automatically generated with medium confidence">
            <a:extLst>
              <a:ext uri="{FF2B5EF4-FFF2-40B4-BE49-F238E27FC236}">
                <a16:creationId xmlns:a16="http://schemas.microsoft.com/office/drawing/2014/main" id="{B4DF1F1C-BBDB-8149-9BB3-749B922E7BE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6096000" y="-451305"/>
            <a:ext cx="7848601" cy="9622972"/>
          </a:xfrm>
          <a:custGeom>
            <a:avLst/>
            <a:gdLst>
              <a:gd name="connsiteX0" fmla="*/ 4811486 w 7848601"/>
              <a:gd name="connsiteY0" fmla="*/ 0 h 9622972"/>
              <a:gd name="connsiteX1" fmla="*/ 7690275 w 7848601"/>
              <a:gd name="connsiteY1" fmla="*/ 955872 h 9622972"/>
              <a:gd name="connsiteX2" fmla="*/ 7848601 w 7848601"/>
              <a:gd name="connsiteY2" fmla="*/ 1080292 h 9622972"/>
              <a:gd name="connsiteX3" fmla="*/ 7848601 w 7848601"/>
              <a:gd name="connsiteY3" fmla="*/ 8542680 h 9622972"/>
              <a:gd name="connsiteX4" fmla="*/ 7690275 w 7848601"/>
              <a:gd name="connsiteY4" fmla="*/ 8667100 h 9622972"/>
              <a:gd name="connsiteX5" fmla="*/ 4811486 w 7848601"/>
              <a:gd name="connsiteY5" fmla="*/ 9622972 h 9622972"/>
              <a:gd name="connsiteX6" fmla="*/ 0 w 7848601"/>
              <a:gd name="connsiteY6" fmla="*/ 4811486 h 9622972"/>
              <a:gd name="connsiteX7" fmla="*/ 4811486 w 7848601"/>
              <a:gd name="connsiteY7" fmla="*/ 0 h 9622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48601" h="9622972">
                <a:moveTo>
                  <a:pt x="4811486" y="0"/>
                </a:moveTo>
                <a:cubicBezTo>
                  <a:pt x="5891018" y="0"/>
                  <a:pt x="6887514" y="355523"/>
                  <a:pt x="7690275" y="955872"/>
                </a:cubicBezTo>
                <a:lnTo>
                  <a:pt x="7848601" y="1080292"/>
                </a:lnTo>
                <a:lnTo>
                  <a:pt x="7848601" y="8542680"/>
                </a:lnTo>
                <a:lnTo>
                  <a:pt x="7690275" y="8667100"/>
                </a:lnTo>
                <a:cubicBezTo>
                  <a:pt x="6887514" y="9267449"/>
                  <a:pt x="5891018" y="9622972"/>
                  <a:pt x="4811486" y="9622972"/>
                </a:cubicBezTo>
                <a:cubicBezTo>
                  <a:pt x="2154176" y="9622972"/>
                  <a:pt x="0" y="7468796"/>
                  <a:pt x="0" y="4811486"/>
                </a:cubicBezTo>
                <a:cubicBezTo>
                  <a:pt x="0" y="2154176"/>
                  <a:pt x="2154176" y="0"/>
                  <a:pt x="4811486" y="0"/>
                </a:cubicBezTo>
                <a:close/>
              </a:path>
            </a:pathLst>
          </a:custGeom>
        </p:spPr>
      </p:pic>
      <p:pic>
        <p:nvPicPr>
          <p:cNvPr id="6" name="Graphic 5">
            <a:extLst>
              <a:ext uri="{FF2B5EF4-FFF2-40B4-BE49-F238E27FC236}">
                <a16:creationId xmlns:a16="http://schemas.microsoft.com/office/drawing/2014/main" id="{29BE866B-E419-4F45-964A-E27153D51C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264509" y="6392997"/>
            <a:ext cx="533400" cy="266700"/>
          </a:xfrm>
          <a:prstGeom prst="rect">
            <a:avLst/>
          </a:prstGeom>
        </p:spPr>
      </p:pic>
      <p:sp>
        <p:nvSpPr>
          <p:cNvPr id="7" name="TextBox 6">
            <a:extLst>
              <a:ext uri="{FF2B5EF4-FFF2-40B4-BE49-F238E27FC236}">
                <a16:creationId xmlns:a16="http://schemas.microsoft.com/office/drawing/2014/main" id="{7EF530A9-4D1D-934D-831E-254B2A684213}"/>
              </a:ext>
            </a:extLst>
          </p:cNvPr>
          <p:cNvSpPr txBox="1"/>
          <p:nvPr userDrawn="1"/>
        </p:nvSpPr>
        <p:spPr>
          <a:xfrm>
            <a:off x="11687902" y="6385674"/>
            <a:ext cx="416416" cy="307777"/>
          </a:xfrm>
          <a:prstGeom prst="rect">
            <a:avLst/>
          </a:prstGeom>
          <a:noFill/>
        </p:spPr>
        <p:txBody>
          <a:bodyPr wrap="square" rtlCol="0">
            <a:spAutoFit/>
          </a:bodyPr>
          <a:lstStyle/>
          <a:p>
            <a:r>
              <a:rPr lang="en-FI" sz="1400" b="1" i="0" dirty="0">
                <a:solidFill>
                  <a:schemeClr val="bg1"/>
                </a:solidFill>
                <a:latin typeface="Georgia" panose="02040502050405020303" pitchFamily="18" charset="0"/>
                <a:cs typeface="Poppins SemiBold" pitchFamily="2" charset="77"/>
              </a:rPr>
              <a:t>.fi</a:t>
            </a:r>
          </a:p>
        </p:txBody>
      </p:sp>
    </p:spTree>
    <p:extLst>
      <p:ext uri="{BB962C8B-B14F-4D97-AF65-F5344CB8AC3E}">
        <p14:creationId xmlns:p14="http://schemas.microsoft.com/office/powerpoint/2010/main" val="67870076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dirty="0"/>
              <a:t>Lisää otsikko</a:t>
            </a:r>
          </a:p>
        </p:txBody>
      </p:sp>
      <p:sp>
        <p:nvSpPr>
          <p:cNvPr id="3" name="Sisällön paikkamerkki 2"/>
          <p:cNvSpPr>
            <a:spLocks noGrp="1"/>
          </p:cNvSpPr>
          <p:nvPr>
            <p:ph idx="1"/>
          </p:nvPr>
        </p:nvSpPr>
        <p:spPr/>
        <p:txBody>
          <a:bodyPr/>
          <a:lstStyle>
            <a:lvl1pPr marL="0" indent="0">
              <a:buFontTx/>
              <a:buNone/>
              <a:defRPr/>
            </a:lvl1pPr>
            <a:lvl2pPr marL="536575" indent="-268288">
              <a:buFont typeface="Arial" panose="020B0604020202020204" pitchFamily="34" charset="0"/>
              <a:buChar char="•"/>
              <a:defRPr/>
            </a:lvl2pPr>
            <a:lvl3pPr marL="804863" indent="-268288">
              <a:buFont typeface="Arial" panose="020B0604020202020204" pitchFamily="34" charset="0"/>
              <a:buChar char="•"/>
              <a:defRPr/>
            </a:lvl3pPr>
            <a:lvl4pPr marL="1074738" indent="-269875">
              <a:buFont typeface="Arial" panose="020B0604020202020204" pitchFamily="34" charset="0"/>
              <a:buChar char="•"/>
              <a:defRPr/>
            </a:lvl4pPr>
            <a:lvl5pPr marL="1343025" indent="-268288">
              <a:buFont typeface="Arial" panose="020B0604020202020204" pitchFamily="34" charset="0"/>
              <a:buChar char="•"/>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fld id="{AE91B36C-3D8D-4F41-85B1-1094ACA59989}" type="datetime1">
              <a:rPr lang="fi-FI" smtClean="0"/>
              <a:t>19.5.2022</a:t>
            </a:fld>
            <a:endParaRPr lang="fi-FI"/>
          </a:p>
        </p:txBody>
      </p:sp>
      <p:sp>
        <p:nvSpPr>
          <p:cNvPr id="5" name="Alatunnisteen paikkamerkki 4"/>
          <p:cNvSpPr>
            <a:spLocks noGrp="1"/>
          </p:cNvSpPr>
          <p:nvPr>
            <p:ph type="ftr" sz="quarter" idx="11"/>
          </p:nvPr>
        </p:nvSpPr>
        <p:spPr/>
        <p:txBody>
          <a:bodyPr/>
          <a:lstStyle/>
          <a:p>
            <a:r>
              <a:rPr lang="fi-FI"/>
              <a:t>mieli.fi</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Tree>
    <p:extLst>
      <p:ext uri="{BB962C8B-B14F-4D97-AF65-F5344CB8AC3E}">
        <p14:creationId xmlns:p14="http://schemas.microsoft.com/office/powerpoint/2010/main" val="137168151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Otsikko ja sisältö luettelomerkki">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dirty="0"/>
              <a:t>Lisää otsikko</a:t>
            </a:r>
          </a:p>
        </p:txBody>
      </p:sp>
      <p:sp>
        <p:nvSpPr>
          <p:cNvPr id="3" name="Sisällön paikkamerkki 2"/>
          <p:cNvSpPr>
            <a:spLocks noGrp="1"/>
          </p:cNvSpPr>
          <p:nvPr>
            <p:ph idx="1"/>
          </p:nvPr>
        </p:nvSpPr>
        <p:spPr/>
        <p:txBody>
          <a:bodyPr/>
          <a:lstStyle>
            <a:lvl1pPr marL="268288" indent="-268288">
              <a:lnSpc>
                <a:spcPct val="110000"/>
              </a:lnSpc>
              <a:spcAft>
                <a:spcPts val="300"/>
              </a:spcAft>
              <a:buFont typeface="Arial" panose="020B0604020202020204" pitchFamily="34" charset="0"/>
              <a:buChar char="•"/>
              <a:defRPr/>
            </a:lvl1pPr>
            <a:lvl2pPr marL="536575" indent="-268288">
              <a:lnSpc>
                <a:spcPct val="110000"/>
              </a:lnSpc>
              <a:spcAft>
                <a:spcPts val="300"/>
              </a:spcAft>
              <a:buFont typeface="Arial" panose="020B0604020202020204" pitchFamily="34" charset="0"/>
              <a:buChar char="•"/>
              <a:defRPr/>
            </a:lvl2pPr>
            <a:lvl3pPr marL="804863" indent="-268288">
              <a:lnSpc>
                <a:spcPct val="110000"/>
              </a:lnSpc>
              <a:spcAft>
                <a:spcPts val="300"/>
              </a:spcAft>
              <a:buFont typeface="Arial" panose="020B0604020202020204" pitchFamily="34" charset="0"/>
              <a:buChar char="•"/>
              <a:defRPr/>
            </a:lvl3pPr>
            <a:lvl4pPr marL="1074738" indent="-269875">
              <a:lnSpc>
                <a:spcPct val="110000"/>
              </a:lnSpc>
              <a:spcAft>
                <a:spcPts val="300"/>
              </a:spcAft>
              <a:buFont typeface="Arial" panose="020B0604020202020204" pitchFamily="34" charset="0"/>
              <a:buChar char="•"/>
              <a:defRPr/>
            </a:lvl4pPr>
            <a:lvl5pPr marL="1343025" indent="-268288">
              <a:lnSpc>
                <a:spcPct val="110000"/>
              </a:lnSpc>
              <a:spcAft>
                <a:spcPts val="300"/>
              </a:spcAft>
              <a:buFont typeface="Arial" panose="020B0604020202020204" pitchFamily="34" charset="0"/>
              <a:buChar char="•"/>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fld id="{F84B7D09-5640-4791-A0C2-8524437936DA}" type="datetime1">
              <a:rPr lang="fi-FI" smtClean="0"/>
              <a:t>19.5.2022</a:t>
            </a:fld>
            <a:endParaRPr lang="fi-FI"/>
          </a:p>
        </p:txBody>
      </p:sp>
      <p:sp>
        <p:nvSpPr>
          <p:cNvPr id="5" name="Alatunnisteen paikkamerkki 4"/>
          <p:cNvSpPr>
            <a:spLocks noGrp="1"/>
          </p:cNvSpPr>
          <p:nvPr>
            <p:ph type="ftr" sz="quarter" idx="11"/>
          </p:nvPr>
        </p:nvSpPr>
        <p:spPr/>
        <p:txBody>
          <a:bodyPr/>
          <a:lstStyle/>
          <a:p>
            <a:r>
              <a:rPr lang="fi-FI"/>
              <a:t>mieli.fi</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Tree>
    <p:extLst>
      <p:ext uri="{BB962C8B-B14F-4D97-AF65-F5344CB8AC3E}">
        <p14:creationId xmlns:p14="http://schemas.microsoft.com/office/powerpoint/2010/main" val="262210300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Otsikko ja sisältö, toinen taso Arial">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dirty="0"/>
              <a:t>Lisää otsikko</a:t>
            </a:r>
          </a:p>
        </p:txBody>
      </p:sp>
      <p:sp>
        <p:nvSpPr>
          <p:cNvPr id="3" name="Sisällön paikkamerkki 2"/>
          <p:cNvSpPr>
            <a:spLocks noGrp="1"/>
          </p:cNvSpPr>
          <p:nvPr>
            <p:ph idx="1"/>
          </p:nvPr>
        </p:nvSpPr>
        <p:spPr/>
        <p:txBody>
          <a:bodyPr/>
          <a:lstStyle>
            <a:lvl1pPr marL="0" indent="0">
              <a:spcAft>
                <a:spcPts val="1000"/>
              </a:spcAft>
              <a:buFontTx/>
              <a:buNone/>
              <a:defRPr>
                <a:latin typeface="+mn-lt"/>
              </a:defRPr>
            </a:lvl1pPr>
            <a:lvl2pPr marL="0" indent="0">
              <a:spcAft>
                <a:spcPts val="1000"/>
              </a:spcAft>
              <a:buFontTx/>
              <a:buNone/>
              <a:defRPr sz="1600">
                <a:latin typeface="+mn-lt"/>
              </a:defRPr>
            </a:lvl2pPr>
            <a:lvl3pPr marL="180975" indent="-180975">
              <a:spcAft>
                <a:spcPts val="1000"/>
              </a:spcAft>
              <a:buFont typeface="Arial" panose="020B0604020202020204" pitchFamily="34" charset="0"/>
              <a:buChar char="•"/>
              <a:defRPr sz="1600">
                <a:latin typeface="+mn-lt"/>
              </a:defRPr>
            </a:lvl3pPr>
            <a:lvl4pPr marL="355600" indent="-174625">
              <a:spcAft>
                <a:spcPts val="1000"/>
              </a:spcAft>
              <a:buFont typeface="Arial" panose="020B0604020202020204" pitchFamily="34" charset="0"/>
              <a:buChar char="•"/>
              <a:defRPr sz="1600">
                <a:latin typeface="+mn-lt"/>
              </a:defRPr>
            </a:lvl4pPr>
            <a:lvl5pPr marL="536575" indent="-180975">
              <a:spcAft>
                <a:spcPts val="1000"/>
              </a:spcAft>
              <a:buFont typeface="Arial" panose="020B0604020202020204" pitchFamily="34" charset="0"/>
              <a:buChar char="•"/>
              <a:defRPr sz="1600">
                <a:latin typeface="+mn-lt"/>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fld id="{179FED2E-FA05-4D05-9735-F138FC5BE1C0}" type="datetime1">
              <a:rPr lang="fi-FI" smtClean="0"/>
              <a:t>19.5.2022</a:t>
            </a:fld>
            <a:endParaRPr lang="fi-FI"/>
          </a:p>
        </p:txBody>
      </p:sp>
      <p:sp>
        <p:nvSpPr>
          <p:cNvPr id="5" name="Alatunnisteen paikkamerkki 4"/>
          <p:cNvSpPr>
            <a:spLocks noGrp="1"/>
          </p:cNvSpPr>
          <p:nvPr>
            <p:ph type="ftr" sz="quarter" idx="11"/>
          </p:nvPr>
        </p:nvSpPr>
        <p:spPr/>
        <p:txBody>
          <a:bodyPr/>
          <a:lstStyle/>
          <a:p>
            <a:r>
              <a:rPr lang="fi-FI"/>
              <a:t>mieli.fi</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Tree>
    <p:extLst>
      <p:ext uri="{BB962C8B-B14F-4D97-AF65-F5344CB8AC3E}">
        <p14:creationId xmlns:p14="http://schemas.microsoft.com/office/powerpoint/2010/main" val="230181133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dirty="0"/>
              <a:t>Lisää otsikko</a:t>
            </a:r>
          </a:p>
        </p:txBody>
      </p:sp>
      <p:sp>
        <p:nvSpPr>
          <p:cNvPr id="3" name="Sisällön paikkamerkki 2"/>
          <p:cNvSpPr>
            <a:spLocks noGrp="1"/>
          </p:cNvSpPr>
          <p:nvPr>
            <p:ph sz="half" idx="1"/>
          </p:nvPr>
        </p:nvSpPr>
        <p:spPr>
          <a:xfrm>
            <a:off x="609600" y="1670400"/>
            <a:ext cx="5384800" cy="4525963"/>
          </a:xfrm>
        </p:spPr>
        <p:txBody>
          <a:bodyPr>
            <a:normAutofit/>
          </a:bodyPr>
          <a:lstStyle>
            <a:lvl1pPr marL="268288" indent="-268288">
              <a:lnSpc>
                <a:spcPct val="110000"/>
              </a:lnSpc>
              <a:spcAft>
                <a:spcPts val="300"/>
              </a:spcAft>
              <a:buFont typeface="Arial" panose="020B0604020202020204" pitchFamily="34" charset="0"/>
              <a:buChar char="•"/>
              <a:defRPr sz="2400"/>
            </a:lvl1pPr>
            <a:lvl2pPr marL="742950" indent="-285750">
              <a:buFont typeface="Arial" panose="020B0604020202020204" pitchFamily="34" charset="0"/>
              <a:buChar char="•"/>
              <a:defRPr sz="2000"/>
            </a:lvl2pPr>
            <a:lvl3pPr marL="1143000" indent="-228600">
              <a:buFont typeface="Arial" panose="020B0604020202020204" pitchFamily="34" charset="0"/>
              <a:buChar char="•"/>
              <a:defRPr sz="2000"/>
            </a:lvl3pPr>
            <a:lvl4pPr marL="1600200" indent="-228600">
              <a:buFont typeface="Arial" panose="020B0604020202020204" pitchFamily="34" charset="0"/>
              <a:buChar char="•"/>
              <a:defRPr sz="2000"/>
            </a:lvl4pPr>
            <a:lvl5pPr marL="2057400" indent="-228600">
              <a:buFont typeface="Arial" panose="020B0604020202020204" pitchFamily="34" charset="0"/>
              <a:buChar char="•"/>
              <a:defRPr sz="2000"/>
            </a:lvl5pPr>
            <a:lvl6pPr>
              <a:defRPr sz="1800"/>
            </a:lvl6pPr>
            <a:lvl7pPr>
              <a:defRPr sz="1800"/>
            </a:lvl7pPr>
            <a:lvl8pPr>
              <a:defRPr sz="1800"/>
            </a:lvl8pPr>
            <a:lvl9pPr>
              <a:defRPr sz="18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p:cNvSpPr>
            <a:spLocks noGrp="1"/>
          </p:cNvSpPr>
          <p:nvPr>
            <p:ph sz="half" idx="2"/>
          </p:nvPr>
        </p:nvSpPr>
        <p:spPr>
          <a:xfrm>
            <a:off x="6197600" y="1670400"/>
            <a:ext cx="5384800" cy="4525963"/>
          </a:xfrm>
        </p:spPr>
        <p:txBody>
          <a:bodyPr>
            <a:normAutofit/>
          </a:bodyPr>
          <a:lstStyle>
            <a:lvl1pPr marL="268288" indent="-268288">
              <a:lnSpc>
                <a:spcPct val="110000"/>
              </a:lnSpc>
              <a:spcAft>
                <a:spcPts val="300"/>
              </a:spcAft>
              <a:buFont typeface="Arial" panose="020B0604020202020204" pitchFamily="34" charset="0"/>
              <a:buChar char="•"/>
              <a:defRPr sz="2400"/>
            </a:lvl1pPr>
            <a:lvl2pPr marL="742950" indent="-285750">
              <a:buFont typeface="Arial" panose="020B0604020202020204" pitchFamily="34" charset="0"/>
              <a:buChar char="•"/>
              <a:defRPr sz="2000"/>
            </a:lvl2pPr>
            <a:lvl3pPr marL="1143000" indent="-228600">
              <a:buFont typeface="Arial" panose="020B0604020202020204" pitchFamily="34" charset="0"/>
              <a:buChar char="•"/>
              <a:defRPr sz="2000"/>
            </a:lvl3pPr>
            <a:lvl4pPr marL="1600200" indent="-228600">
              <a:buFont typeface="Arial" panose="020B0604020202020204" pitchFamily="34" charset="0"/>
              <a:buChar char="•"/>
              <a:defRPr sz="2000"/>
            </a:lvl4pPr>
            <a:lvl5pPr marL="2057400" indent="-228600">
              <a:buFont typeface="Arial" panose="020B0604020202020204" pitchFamily="34" charset="0"/>
              <a:buChar char="•"/>
              <a:defRPr sz="2000"/>
            </a:lvl5pPr>
            <a:lvl6pPr>
              <a:defRPr sz="1800"/>
            </a:lvl6pPr>
            <a:lvl7pPr>
              <a:defRPr sz="1800"/>
            </a:lvl7pPr>
            <a:lvl8pPr>
              <a:defRPr sz="1800"/>
            </a:lvl8pPr>
            <a:lvl9pPr>
              <a:defRPr sz="18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Päivämäärän paikkamerkki 4"/>
          <p:cNvSpPr>
            <a:spLocks noGrp="1"/>
          </p:cNvSpPr>
          <p:nvPr>
            <p:ph type="dt" sz="half" idx="10"/>
          </p:nvPr>
        </p:nvSpPr>
        <p:spPr/>
        <p:txBody>
          <a:bodyPr/>
          <a:lstStyle/>
          <a:p>
            <a:fld id="{1D6E78F8-5885-414A-B8E4-342DF28DDE75}" type="datetime1">
              <a:rPr lang="fi-FI" smtClean="0"/>
              <a:t>19.5.2022</a:t>
            </a:fld>
            <a:endParaRPr lang="fi-FI"/>
          </a:p>
        </p:txBody>
      </p:sp>
      <p:sp>
        <p:nvSpPr>
          <p:cNvPr id="6" name="Alatunnisteen paikkamerkki 5"/>
          <p:cNvSpPr>
            <a:spLocks noGrp="1"/>
          </p:cNvSpPr>
          <p:nvPr>
            <p:ph type="ftr" sz="quarter" idx="11"/>
          </p:nvPr>
        </p:nvSpPr>
        <p:spPr/>
        <p:txBody>
          <a:bodyPr/>
          <a:lstStyle/>
          <a:p>
            <a:r>
              <a:rPr lang="fi-FI"/>
              <a:t>mieli.fi</a:t>
            </a:r>
          </a:p>
        </p:txBody>
      </p:sp>
      <p:sp>
        <p:nvSpPr>
          <p:cNvPr id="7" name="Dian numeron paikkamerkki 6"/>
          <p:cNvSpPr>
            <a:spLocks noGrp="1"/>
          </p:cNvSpPr>
          <p:nvPr>
            <p:ph type="sldNum" sz="quarter" idx="12"/>
          </p:nvPr>
        </p:nvSpPr>
        <p:spPr/>
        <p:txBody>
          <a:bodyPr/>
          <a:lstStyle/>
          <a:p>
            <a:fld id="{29F13F21-89A0-4E12-8E58-753F65C13159}" type="slidenum">
              <a:rPr lang="fi-FI" smtClean="0"/>
              <a:t>‹#›</a:t>
            </a:fld>
            <a:endParaRPr lang="fi-FI"/>
          </a:p>
        </p:txBody>
      </p:sp>
    </p:spTree>
    <p:extLst>
      <p:ext uri="{BB962C8B-B14F-4D97-AF65-F5344CB8AC3E}">
        <p14:creationId xmlns:p14="http://schemas.microsoft.com/office/powerpoint/2010/main" val="333765647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Neljä sisältökohdetta">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fld id="{A25E28A1-CDA2-4D84-A2DD-E7B30209A17C}" type="datetime1">
              <a:rPr lang="fi-FI" smtClean="0"/>
              <a:t>19.5.2022</a:t>
            </a:fld>
            <a:endParaRPr lang="fi-FI"/>
          </a:p>
        </p:txBody>
      </p:sp>
      <p:sp>
        <p:nvSpPr>
          <p:cNvPr id="5" name="Alatunnisteen paikkamerkki 4"/>
          <p:cNvSpPr>
            <a:spLocks noGrp="1"/>
          </p:cNvSpPr>
          <p:nvPr>
            <p:ph type="ftr" sz="quarter" idx="11"/>
          </p:nvPr>
        </p:nvSpPr>
        <p:spPr/>
        <p:txBody>
          <a:bodyPr/>
          <a:lstStyle/>
          <a:p>
            <a:r>
              <a:rPr lang="fi-FI"/>
              <a:t>mieli.fi</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
        <p:nvSpPr>
          <p:cNvPr id="11" name="Sisällön paikkamerkki 2"/>
          <p:cNvSpPr>
            <a:spLocks noGrp="1"/>
          </p:cNvSpPr>
          <p:nvPr>
            <p:ph idx="15"/>
          </p:nvPr>
        </p:nvSpPr>
        <p:spPr>
          <a:xfrm>
            <a:off x="6318552" y="3577773"/>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4" name="Sisällön paikkamerkki 2">
            <a:extLst>
              <a:ext uri="{FF2B5EF4-FFF2-40B4-BE49-F238E27FC236}">
                <a16:creationId xmlns:a16="http://schemas.microsoft.com/office/drawing/2014/main" id="{CC5D4881-9675-4A95-8627-FFDA520AA304}"/>
              </a:ext>
            </a:extLst>
          </p:cNvPr>
          <p:cNvSpPr>
            <a:spLocks noGrp="1"/>
          </p:cNvSpPr>
          <p:nvPr>
            <p:ph idx="17"/>
          </p:nvPr>
        </p:nvSpPr>
        <p:spPr>
          <a:xfrm>
            <a:off x="609600" y="3577773"/>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2" name="Sisällön paikkamerkki 2">
            <a:extLst>
              <a:ext uri="{FF2B5EF4-FFF2-40B4-BE49-F238E27FC236}">
                <a16:creationId xmlns:a16="http://schemas.microsoft.com/office/drawing/2014/main" id="{20748476-3234-49A9-926D-D1EBEA693DA0}"/>
              </a:ext>
            </a:extLst>
          </p:cNvPr>
          <p:cNvSpPr>
            <a:spLocks noGrp="1"/>
          </p:cNvSpPr>
          <p:nvPr>
            <p:ph idx="18"/>
          </p:nvPr>
        </p:nvSpPr>
        <p:spPr>
          <a:xfrm>
            <a:off x="6318552" y="477947"/>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Sisällön paikkamerkki 2">
            <a:extLst>
              <a:ext uri="{FF2B5EF4-FFF2-40B4-BE49-F238E27FC236}">
                <a16:creationId xmlns:a16="http://schemas.microsoft.com/office/drawing/2014/main" id="{8D8FFB7D-3D2D-4CA9-A61B-612C1868AED2}"/>
              </a:ext>
            </a:extLst>
          </p:cNvPr>
          <p:cNvSpPr>
            <a:spLocks noGrp="1"/>
          </p:cNvSpPr>
          <p:nvPr>
            <p:ph idx="19"/>
          </p:nvPr>
        </p:nvSpPr>
        <p:spPr>
          <a:xfrm>
            <a:off x="609600" y="476672"/>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90892906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Otsikko ja kolme sisältökohdetta">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fld id="{7DD08CA8-E3A2-40CD-B039-BB903B4AAE5D}" type="datetime1">
              <a:rPr lang="fi-FI" smtClean="0"/>
              <a:t>19.5.2022</a:t>
            </a:fld>
            <a:endParaRPr lang="fi-FI"/>
          </a:p>
        </p:txBody>
      </p:sp>
      <p:sp>
        <p:nvSpPr>
          <p:cNvPr id="5" name="Alatunnisteen paikkamerkki 4"/>
          <p:cNvSpPr>
            <a:spLocks noGrp="1"/>
          </p:cNvSpPr>
          <p:nvPr>
            <p:ph type="ftr" sz="quarter" idx="11"/>
          </p:nvPr>
        </p:nvSpPr>
        <p:spPr/>
        <p:txBody>
          <a:bodyPr/>
          <a:lstStyle/>
          <a:p>
            <a:r>
              <a:rPr lang="fi-FI"/>
              <a:t>mieli.fi</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
        <p:nvSpPr>
          <p:cNvPr id="11" name="Sisällön paikkamerkki 2"/>
          <p:cNvSpPr>
            <a:spLocks noGrp="1"/>
          </p:cNvSpPr>
          <p:nvPr>
            <p:ph idx="15"/>
          </p:nvPr>
        </p:nvSpPr>
        <p:spPr>
          <a:xfrm>
            <a:off x="6318552" y="3577773"/>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2" name="Otsikko 1"/>
          <p:cNvSpPr>
            <a:spLocks noGrp="1"/>
          </p:cNvSpPr>
          <p:nvPr>
            <p:ph type="title" hasCustomPrompt="1"/>
          </p:nvPr>
        </p:nvSpPr>
        <p:spPr>
          <a:xfrm>
            <a:off x="609600" y="457199"/>
            <a:ext cx="5102357" cy="2696645"/>
          </a:xfrm>
        </p:spPr>
        <p:txBody>
          <a:bodyPr/>
          <a:lstStyle>
            <a:lvl1pPr>
              <a:defRPr baseline="0"/>
            </a:lvl1pPr>
          </a:lstStyle>
          <a:p>
            <a:r>
              <a:rPr lang="fi-FI" dirty="0"/>
              <a:t>Lisää otsikko</a:t>
            </a:r>
          </a:p>
        </p:txBody>
      </p:sp>
      <p:sp>
        <p:nvSpPr>
          <p:cNvPr id="14" name="Sisällön paikkamerkki 2">
            <a:extLst>
              <a:ext uri="{FF2B5EF4-FFF2-40B4-BE49-F238E27FC236}">
                <a16:creationId xmlns:a16="http://schemas.microsoft.com/office/drawing/2014/main" id="{CC5D4881-9675-4A95-8627-FFDA520AA304}"/>
              </a:ext>
            </a:extLst>
          </p:cNvPr>
          <p:cNvSpPr>
            <a:spLocks noGrp="1"/>
          </p:cNvSpPr>
          <p:nvPr>
            <p:ph idx="17"/>
          </p:nvPr>
        </p:nvSpPr>
        <p:spPr>
          <a:xfrm>
            <a:off x="609600" y="3577773"/>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2" name="Sisällön paikkamerkki 2">
            <a:extLst>
              <a:ext uri="{FF2B5EF4-FFF2-40B4-BE49-F238E27FC236}">
                <a16:creationId xmlns:a16="http://schemas.microsoft.com/office/drawing/2014/main" id="{20748476-3234-49A9-926D-D1EBEA693DA0}"/>
              </a:ext>
            </a:extLst>
          </p:cNvPr>
          <p:cNvSpPr>
            <a:spLocks noGrp="1"/>
          </p:cNvSpPr>
          <p:nvPr>
            <p:ph idx="18"/>
          </p:nvPr>
        </p:nvSpPr>
        <p:spPr>
          <a:xfrm>
            <a:off x="6318552" y="541275"/>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213472376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Otsikko ja kolme sisältökohdetta B">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fld id="{9323461A-42E6-4864-89DA-EE59F44BD3BC}" type="datetime1">
              <a:rPr lang="fi-FI" smtClean="0"/>
              <a:t>19.5.2022</a:t>
            </a:fld>
            <a:endParaRPr lang="fi-FI"/>
          </a:p>
        </p:txBody>
      </p:sp>
      <p:sp>
        <p:nvSpPr>
          <p:cNvPr id="5" name="Alatunnisteen paikkamerkki 4"/>
          <p:cNvSpPr>
            <a:spLocks noGrp="1"/>
          </p:cNvSpPr>
          <p:nvPr>
            <p:ph type="ftr" sz="quarter" idx="11"/>
          </p:nvPr>
        </p:nvSpPr>
        <p:spPr/>
        <p:txBody>
          <a:bodyPr/>
          <a:lstStyle/>
          <a:p>
            <a:r>
              <a:rPr lang="fi-FI"/>
              <a:t>mieli.fi</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
        <p:nvSpPr>
          <p:cNvPr id="11" name="Sisällön paikkamerkki 2"/>
          <p:cNvSpPr>
            <a:spLocks noGrp="1"/>
          </p:cNvSpPr>
          <p:nvPr>
            <p:ph idx="15"/>
          </p:nvPr>
        </p:nvSpPr>
        <p:spPr>
          <a:xfrm>
            <a:off x="6318552" y="3577773"/>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2" name="Otsikko 1"/>
          <p:cNvSpPr>
            <a:spLocks noGrp="1"/>
          </p:cNvSpPr>
          <p:nvPr>
            <p:ph type="title" hasCustomPrompt="1"/>
          </p:nvPr>
        </p:nvSpPr>
        <p:spPr>
          <a:xfrm>
            <a:off x="609600" y="3579962"/>
            <a:ext cx="5102357" cy="2610381"/>
          </a:xfrm>
        </p:spPr>
        <p:txBody>
          <a:bodyPr/>
          <a:lstStyle>
            <a:lvl1pPr>
              <a:defRPr baseline="0"/>
            </a:lvl1pPr>
          </a:lstStyle>
          <a:p>
            <a:r>
              <a:rPr lang="fi-FI" dirty="0"/>
              <a:t>Lisää otsikko</a:t>
            </a:r>
          </a:p>
        </p:txBody>
      </p:sp>
      <p:sp>
        <p:nvSpPr>
          <p:cNvPr id="14" name="Sisällön paikkamerkki 2">
            <a:extLst>
              <a:ext uri="{FF2B5EF4-FFF2-40B4-BE49-F238E27FC236}">
                <a16:creationId xmlns:a16="http://schemas.microsoft.com/office/drawing/2014/main" id="{CC5D4881-9675-4A95-8627-FFDA520AA304}"/>
              </a:ext>
            </a:extLst>
          </p:cNvPr>
          <p:cNvSpPr>
            <a:spLocks noGrp="1"/>
          </p:cNvSpPr>
          <p:nvPr>
            <p:ph idx="17"/>
          </p:nvPr>
        </p:nvSpPr>
        <p:spPr>
          <a:xfrm>
            <a:off x="609600" y="540000"/>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2" name="Sisällön paikkamerkki 2">
            <a:extLst>
              <a:ext uri="{FF2B5EF4-FFF2-40B4-BE49-F238E27FC236}">
                <a16:creationId xmlns:a16="http://schemas.microsoft.com/office/drawing/2014/main" id="{20748476-3234-49A9-926D-D1EBEA693DA0}"/>
              </a:ext>
            </a:extLst>
          </p:cNvPr>
          <p:cNvSpPr>
            <a:spLocks noGrp="1"/>
          </p:cNvSpPr>
          <p:nvPr>
            <p:ph idx="18"/>
          </p:nvPr>
        </p:nvSpPr>
        <p:spPr>
          <a:xfrm>
            <a:off x="6318552" y="541275"/>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268743150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Kuva ja teksti">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fld id="{C1482E1E-2B65-4A1F-A87D-12454372A1EA}" type="datetime1">
              <a:rPr lang="fi-FI" smtClean="0"/>
              <a:t>19.5.2022</a:t>
            </a:fld>
            <a:endParaRPr lang="fi-FI"/>
          </a:p>
        </p:txBody>
      </p:sp>
      <p:sp>
        <p:nvSpPr>
          <p:cNvPr id="5" name="Alatunnisteen paikkamerkki 4"/>
          <p:cNvSpPr>
            <a:spLocks noGrp="1"/>
          </p:cNvSpPr>
          <p:nvPr>
            <p:ph type="ftr" sz="quarter" idx="11"/>
          </p:nvPr>
        </p:nvSpPr>
        <p:spPr/>
        <p:txBody>
          <a:bodyPr/>
          <a:lstStyle/>
          <a:p>
            <a:r>
              <a:rPr lang="fi-FI"/>
              <a:t>mieli.fi</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
        <p:nvSpPr>
          <p:cNvPr id="11" name="Sisällön paikkamerkki 2"/>
          <p:cNvSpPr>
            <a:spLocks noGrp="1"/>
          </p:cNvSpPr>
          <p:nvPr>
            <p:ph idx="15"/>
          </p:nvPr>
        </p:nvSpPr>
        <p:spPr>
          <a:xfrm>
            <a:off x="6318552" y="3577773"/>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2" name="Otsikko 1"/>
          <p:cNvSpPr>
            <a:spLocks noGrp="1"/>
          </p:cNvSpPr>
          <p:nvPr>
            <p:ph type="title" hasCustomPrompt="1"/>
          </p:nvPr>
        </p:nvSpPr>
        <p:spPr>
          <a:xfrm>
            <a:off x="609600" y="457200"/>
            <a:ext cx="5102357" cy="966158"/>
          </a:xfrm>
        </p:spPr>
        <p:txBody>
          <a:bodyPr/>
          <a:lstStyle>
            <a:lvl1pPr>
              <a:defRPr baseline="0"/>
            </a:lvl1pPr>
          </a:lstStyle>
          <a:p>
            <a:r>
              <a:rPr lang="fi-FI" dirty="0"/>
              <a:t>Lisää otsikko</a:t>
            </a:r>
          </a:p>
        </p:txBody>
      </p:sp>
      <p:sp>
        <p:nvSpPr>
          <p:cNvPr id="10" name="Kuvan paikkamerkki 8"/>
          <p:cNvSpPr>
            <a:spLocks noGrp="1"/>
          </p:cNvSpPr>
          <p:nvPr>
            <p:ph type="pic" sz="quarter" idx="13"/>
          </p:nvPr>
        </p:nvSpPr>
        <p:spPr>
          <a:xfrm>
            <a:off x="6479117" y="549276"/>
            <a:ext cx="4993216" cy="2519363"/>
          </a:xfrm>
          <a:solidFill>
            <a:srgbClr val="EAEAEA"/>
          </a:solidFill>
        </p:spPr>
        <p:txBody>
          <a:bodyPr/>
          <a:lstStyle>
            <a:lvl1pPr marL="0" indent="0">
              <a:buFontTx/>
              <a:buNone/>
              <a:defRPr/>
            </a:lvl1pPr>
          </a:lstStyle>
          <a:p>
            <a:r>
              <a:rPr lang="fi-FI"/>
              <a:t>Lisää kuva napsauttamalla kuvaketta</a:t>
            </a:r>
            <a:endParaRPr lang="fi-FI" dirty="0"/>
          </a:p>
        </p:txBody>
      </p:sp>
      <p:sp>
        <p:nvSpPr>
          <p:cNvPr id="14" name="Sisällön paikkamerkki 2">
            <a:extLst>
              <a:ext uri="{FF2B5EF4-FFF2-40B4-BE49-F238E27FC236}">
                <a16:creationId xmlns:a16="http://schemas.microsoft.com/office/drawing/2014/main" id="{CC5D4881-9675-4A95-8627-FFDA520AA304}"/>
              </a:ext>
            </a:extLst>
          </p:cNvPr>
          <p:cNvSpPr>
            <a:spLocks noGrp="1"/>
          </p:cNvSpPr>
          <p:nvPr>
            <p:ph idx="17"/>
          </p:nvPr>
        </p:nvSpPr>
        <p:spPr>
          <a:xfrm>
            <a:off x="609600" y="3577773"/>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249298290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Kaksi kuvaa ja teksti">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fld id="{721E04D0-3B18-4757-B0BE-38A5E06811F7}" type="datetime1">
              <a:rPr lang="fi-FI" smtClean="0"/>
              <a:t>19.5.2022</a:t>
            </a:fld>
            <a:endParaRPr lang="fi-FI"/>
          </a:p>
        </p:txBody>
      </p:sp>
      <p:sp>
        <p:nvSpPr>
          <p:cNvPr id="5" name="Alatunnisteen paikkamerkki 4"/>
          <p:cNvSpPr>
            <a:spLocks noGrp="1"/>
          </p:cNvSpPr>
          <p:nvPr>
            <p:ph type="ftr" sz="quarter" idx="11"/>
          </p:nvPr>
        </p:nvSpPr>
        <p:spPr/>
        <p:txBody>
          <a:bodyPr/>
          <a:lstStyle/>
          <a:p>
            <a:r>
              <a:rPr lang="fi-FI"/>
              <a:t>mieli.fi</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
        <p:nvSpPr>
          <p:cNvPr id="11" name="Sisällön paikkamerkki 2"/>
          <p:cNvSpPr>
            <a:spLocks noGrp="1"/>
          </p:cNvSpPr>
          <p:nvPr>
            <p:ph idx="15"/>
          </p:nvPr>
        </p:nvSpPr>
        <p:spPr>
          <a:xfrm>
            <a:off x="6318552" y="3577773"/>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2" name="Otsikko 1"/>
          <p:cNvSpPr>
            <a:spLocks noGrp="1"/>
          </p:cNvSpPr>
          <p:nvPr>
            <p:ph type="title" hasCustomPrompt="1"/>
          </p:nvPr>
        </p:nvSpPr>
        <p:spPr>
          <a:xfrm>
            <a:off x="609600" y="457200"/>
            <a:ext cx="5102357" cy="966158"/>
          </a:xfrm>
        </p:spPr>
        <p:txBody>
          <a:bodyPr/>
          <a:lstStyle>
            <a:lvl1pPr>
              <a:defRPr baseline="0"/>
            </a:lvl1pPr>
          </a:lstStyle>
          <a:p>
            <a:r>
              <a:rPr lang="fi-FI" dirty="0"/>
              <a:t>Lisää otsikko</a:t>
            </a:r>
          </a:p>
        </p:txBody>
      </p:sp>
      <p:sp>
        <p:nvSpPr>
          <p:cNvPr id="10" name="Kuvan paikkamerkki 8"/>
          <p:cNvSpPr>
            <a:spLocks noGrp="1"/>
          </p:cNvSpPr>
          <p:nvPr>
            <p:ph type="pic" sz="quarter" idx="13"/>
          </p:nvPr>
        </p:nvSpPr>
        <p:spPr>
          <a:xfrm>
            <a:off x="6479117" y="549276"/>
            <a:ext cx="4993216" cy="2519363"/>
          </a:xfrm>
          <a:solidFill>
            <a:srgbClr val="EAEAEA"/>
          </a:solidFill>
        </p:spPr>
        <p:txBody>
          <a:bodyPr/>
          <a:lstStyle>
            <a:lvl1pPr marL="0" indent="0">
              <a:buFontTx/>
              <a:buNone/>
              <a:defRPr/>
            </a:lvl1pPr>
          </a:lstStyle>
          <a:p>
            <a:r>
              <a:rPr lang="fi-FI"/>
              <a:t>Lisää kuva napsauttamalla kuvaketta</a:t>
            </a:r>
            <a:endParaRPr lang="fi-FI" dirty="0"/>
          </a:p>
        </p:txBody>
      </p:sp>
      <p:sp>
        <p:nvSpPr>
          <p:cNvPr id="9" name="Kuvan paikkamerkki 8"/>
          <p:cNvSpPr>
            <a:spLocks noGrp="1"/>
          </p:cNvSpPr>
          <p:nvPr>
            <p:ph type="pic" sz="quarter" idx="14"/>
          </p:nvPr>
        </p:nvSpPr>
        <p:spPr>
          <a:xfrm>
            <a:off x="721784" y="3662591"/>
            <a:ext cx="4993216" cy="2519363"/>
          </a:xfrm>
          <a:solidFill>
            <a:srgbClr val="EAEAEA"/>
          </a:solidFill>
        </p:spPr>
        <p:txBody>
          <a:bodyPr/>
          <a:lstStyle>
            <a:lvl1pPr marL="0" indent="0">
              <a:buFontTx/>
              <a:buNone/>
              <a:defRPr/>
            </a:lvl1pPr>
          </a:lstStyle>
          <a:p>
            <a:r>
              <a:rPr lang="fi-FI"/>
              <a:t>Lisää kuva napsauttamalla kuvaketta</a:t>
            </a:r>
            <a:endParaRPr lang="fi-FI" dirty="0"/>
          </a:p>
        </p:txBody>
      </p:sp>
      <p:sp>
        <p:nvSpPr>
          <p:cNvPr id="12" name="Sisällön paikkamerkki 2">
            <a:extLst>
              <a:ext uri="{FF2B5EF4-FFF2-40B4-BE49-F238E27FC236}">
                <a16:creationId xmlns:a16="http://schemas.microsoft.com/office/drawing/2014/main" id="{75571089-EE17-4DB5-93DD-CC0674DFB411}"/>
              </a:ext>
            </a:extLst>
          </p:cNvPr>
          <p:cNvSpPr>
            <a:spLocks noGrp="1"/>
          </p:cNvSpPr>
          <p:nvPr>
            <p:ph idx="16"/>
          </p:nvPr>
        </p:nvSpPr>
        <p:spPr>
          <a:xfrm>
            <a:off x="609600" y="1423358"/>
            <a:ext cx="5102357" cy="1772052"/>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403858172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Kuva, teksti ja graafi">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fld id="{B3CCB952-4DCD-4FDF-8012-A8D122A7AD8F}" type="datetime1">
              <a:rPr lang="fi-FI" smtClean="0"/>
              <a:t>19.5.2022</a:t>
            </a:fld>
            <a:endParaRPr lang="fi-FI"/>
          </a:p>
        </p:txBody>
      </p:sp>
      <p:sp>
        <p:nvSpPr>
          <p:cNvPr id="5" name="Alatunnisteen paikkamerkki 4"/>
          <p:cNvSpPr>
            <a:spLocks noGrp="1"/>
          </p:cNvSpPr>
          <p:nvPr>
            <p:ph type="ftr" sz="quarter" idx="11"/>
          </p:nvPr>
        </p:nvSpPr>
        <p:spPr/>
        <p:txBody>
          <a:bodyPr/>
          <a:lstStyle/>
          <a:p>
            <a:r>
              <a:rPr lang="fi-FI"/>
              <a:t>mieli.fi</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
        <p:nvSpPr>
          <p:cNvPr id="11" name="Sisällön paikkamerkki 2"/>
          <p:cNvSpPr>
            <a:spLocks noGrp="1"/>
          </p:cNvSpPr>
          <p:nvPr>
            <p:ph idx="15"/>
          </p:nvPr>
        </p:nvSpPr>
        <p:spPr>
          <a:xfrm>
            <a:off x="6318552" y="3577773"/>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2" name="Otsikko 1"/>
          <p:cNvSpPr>
            <a:spLocks noGrp="1"/>
          </p:cNvSpPr>
          <p:nvPr>
            <p:ph type="title" hasCustomPrompt="1"/>
          </p:nvPr>
        </p:nvSpPr>
        <p:spPr>
          <a:xfrm>
            <a:off x="6326038" y="457200"/>
            <a:ext cx="5102357" cy="966158"/>
          </a:xfrm>
        </p:spPr>
        <p:txBody>
          <a:bodyPr/>
          <a:lstStyle>
            <a:lvl1pPr>
              <a:defRPr baseline="0"/>
            </a:lvl1pPr>
          </a:lstStyle>
          <a:p>
            <a:r>
              <a:rPr lang="fi-FI" dirty="0"/>
              <a:t>Lisää otsikko</a:t>
            </a:r>
          </a:p>
        </p:txBody>
      </p:sp>
      <p:sp>
        <p:nvSpPr>
          <p:cNvPr id="14" name="Sisällön paikkamerkki 2">
            <a:extLst>
              <a:ext uri="{FF2B5EF4-FFF2-40B4-BE49-F238E27FC236}">
                <a16:creationId xmlns:a16="http://schemas.microsoft.com/office/drawing/2014/main" id="{CC5D4881-9675-4A95-8627-FFDA520AA304}"/>
              </a:ext>
            </a:extLst>
          </p:cNvPr>
          <p:cNvSpPr>
            <a:spLocks noGrp="1"/>
          </p:cNvSpPr>
          <p:nvPr>
            <p:ph idx="17"/>
          </p:nvPr>
        </p:nvSpPr>
        <p:spPr>
          <a:xfrm>
            <a:off x="609600" y="3577773"/>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2" name="Kuvan paikkamerkki 8">
            <a:extLst>
              <a:ext uri="{FF2B5EF4-FFF2-40B4-BE49-F238E27FC236}">
                <a16:creationId xmlns:a16="http://schemas.microsoft.com/office/drawing/2014/main" id="{F7B57505-C0A8-4EBC-8009-79C88A5CACE5}"/>
              </a:ext>
            </a:extLst>
          </p:cNvPr>
          <p:cNvSpPr>
            <a:spLocks noGrp="1"/>
          </p:cNvSpPr>
          <p:nvPr>
            <p:ph type="pic" sz="quarter" idx="13"/>
          </p:nvPr>
        </p:nvSpPr>
        <p:spPr>
          <a:xfrm>
            <a:off x="720000" y="549276"/>
            <a:ext cx="4993216" cy="2519363"/>
          </a:xfrm>
          <a:solidFill>
            <a:srgbClr val="EAEAEA"/>
          </a:solidFill>
        </p:spPr>
        <p:txBody>
          <a:bodyPr/>
          <a:lstStyle>
            <a:lvl1pPr marL="0" indent="0">
              <a:buFontTx/>
              <a:buNone/>
              <a:defRPr>
                <a:latin typeface="+mn-lt"/>
              </a:defRPr>
            </a:lvl1pPr>
          </a:lstStyle>
          <a:p>
            <a:r>
              <a:rPr lang="fi-FI"/>
              <a:t>Lisää kuva napsauttamalla kuvaketta</a:t>
            </a:r>
            <a:endParaRPr lang="fi-FI" dirty="0"/>
          </a:p>
        </p:txBody>
      </p:sp>
    </p:spTree>
    <p:extLst>
      <p:ext uri="{BB962C8B-B14F-4D97-AF65-F5344CB8AC3E}">
        <p14:creationId xmlns:p14="http://schemas.microsoft.com/office/powerpoint/2010/main" val="40798199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rgbClr val="3C3C3C"/>
        </a:solidFill>
        <a:effectLst/>
      </p:bgPr>
    </p:bg>
    <p:spTree>
      <p:nvGrpSpPr>
        <p:cNvPr id="1" name=""/>
        <p:cNvGrpSpPr/>
        <p:nvPr/>
      </p:nvGrpSpPr>
      <p:grpSpPr>
        <a:xfrm>
          <a:off x="0" y="0"/>
          <a:ext cx="0" cy="0"/>
          <a:chOff x="0" y="0"/>
          <a:chExt cx="0" cy="0"/>
        </a:xfrm>
      </p:grpSpPr>
      <p:pic>
        <p:nvPicPr>
          <p:cNvPr id="49" name="Picture 48" descr="A person sitting on a couch with a dog&#10;&#10;Description automatically generated with medium confidence">
            <a:extLst>
              <a:ext uri="{FF2B5EF4-FFF2-40B4-BE49-F238E27FC236}">
                <a16:creationId xmlns:a16="http://schemas.microsoft.com/office/drawing/2014/main" id="{541BA184-A98C-5D4E-96BD-734A7F5BCA8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flipH="1">
            <a:off x="6096000" y="-451305"/>
            <a:ext cx="9622972" cy="8613449"/>
          </a:xfrm>
          <a:custGeom>
            <a:avLst/>
            <a:gdLst>
              <a:gd name="connsiteX0" fmla="*/ 4811486 w 9622972"/>
              <a:gd name="connsiteY0" fmla="*/ 0 h 8613449"/>
              <a:gd name="connsiteX1" fmla="*/ 0 w 9622972"/>
              <a:gd name="connsiteY1" fmla="*/ 4811486 h 8613449"/>
              <a:gd name="connsiteX2" fmla="*/ 1750934 w 9622972"/>
              <a:gd name="connsiteY2" fmla="*/ 8524262 h 8613449"/>
              <a:gd name="connsiteX3" fmla="*/ 1864425 w 9622972"/>
              <a:gd name="connsiteY3" fmla="*/ 8613449 h 8613449"/>
              <a:gd name="connsiteX4" fmla="*/ 7758547 w 9622972"/>
              <a:gd name="connsiteY4" fmla="*/ 8613449 h 8613449"/>
              <a:gd name="connsiteX5" fmla="*/ 7872038 w 9622972"/>
              <a:gd name="connsiteY5" fmla="*/ 8524262 h 8613449"/>
              <a:gd name="connsiteX6" fmla="*/ 9622972 w 9622972"/>
              <a:gd name="connsiteY6" fmla="*/ 4811486 h 8613449"/>
              <a:gd name="connsiteX7" fmla="*/ 4811486 w 9622972"/>
              <a:gd name="connsiteY7" fmla="*/ 0 h 8613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22972" h="8613449">
                <a:moveTo>
                  <a:pt x="4811486" y="0"/>
                </a:moveTo>
                <a:cubicBezTo>
                  <a:pt x="2154176" y="0"/>
                  <a:pt x="0" y="2154176"/>
                  <a:pt x="0" y="4811486"/>
                </a:cubicBezTo>
                <a:cubicBezTo>
                  <a:pt x="0" y="6306223"/>
                  <a:pt x="681595" y="7641765"/>
                  <a:pt x="1750934" y="8524262"/>
                </a:cubicBezTo>
                <a:lnTo>
                  <a:pt x="1864425" y="8613449"/>
                </a:lnTo>
                <a:lnTo>
                  <a:pt x="7758547" y="8613449"/>
                </a:lnTo>
                <a:lnTo>
                  <a:pt x="7872038" y="8524262"/>
                </a:lnTo>
                <a:cubicBezTo>
                  <a:pt x="8941377" y="7641765"/>
                  <a:pt x="9622972" y="6306223"/>
                  <a:pt x="9622972" y="4811486"/>
                </a:cubicBezTo>
                <a:cubicBezTo>
                  <a:pt x="9622972" y="2154176"/>
                  <a:pt x="7468796" y="0"/>
                  <a:pt x="4811486" y="0"/>
                </a:cubicBezTo>
                <a:close/>
              </a:path>
            </a:pathLst>
          </a:custGeom>
        </p:spPr>
      </p:pic>
      <p:sp>
        <p:nvSpPr>
          <p:cNvPr id="9" name="Slide Number Placeholder 8">
            <a:extLst>
              <a:ext uri="{FF2B5EF4-FFF2-40B4-BE49-F238E27FC236}">
                <a16:creationId xmlns:a16="http://schemas.microsoft.com/office/drawing/2014/main" id="{3F08634A-FEA9-A74B-B0F8-F88A643E9F64}"/>
              </a:ext>
            </a:extLst>
          </p:cNvPr>
          <p:cNvSpPr>
            <a:spLocks noGrp="1"/>
          </p:cNvSpPr>
          <p:nvPr>
            <p:ph type="sldNum" sz="quarter" idx="12"/>
          </p:nvPr>
        </p:nvSpPr>
        <p:spPr/>
        <p:txBody>
          <a:bodyPr/>
          <a:lstStyle/>
          <a:p>
            <a:fld id="{7D0A3693-5CB6-4B45-8859-D19B56E87773}" type="slidenum">
              <a:rPr lang="en-FI" smtClean="0"/>
              <a:pPr/>
              <a:t>‹#›</a:t>
            </a:fld>
            <a:endParaRPr lang="en-FI"/>
          </a:p>
        </p:txBody>
      </p:sp>
      <p:sp>
        <p:nvSpPr>
          <p:cNvPr id="2" name="Title 1">
            <a:extLst>
              <a:ext uri="{FF2B5EF4-FFF2-40B4-BE49-F238E27FC236}">
                <a16:creationId xmlns:a16="http://schemas.microsoft.com/office/drawing/2014/main" id="{F1930C4F-5584-B448-AB45-F9CA52E8331F}"/>
              </a:ext>
            </a:extLst>
          </p:cNvPr>
          <p:cNvSpPr>
            <a:spLocks noGrp="1"/>
          </p:cNvSpPr>
          <p:nvPr>
            <p:ph type="ctrTitle"/>
          </p:nvPr>
        </p:nvSpPr>
        <p:spPr>
          <a:xfrm>
            <a:off x="1089498" y="1860550"/>
            <a:ext cx="4572000" cy="3136900"/>
          </a:xfrm>
          <a:prstGeom prst="rect">
            <a:avLst/>
          </a:prstGeom>
        </p:spPr>
        <p:txBody>
          <a:bodyPr anchor="ctr">
            <a:normAutofit/>
          </a:bodyPr>
          <a:lstStyle>
            <a:lvl1pPr algn="l">
              <a:defRPr sz="4800" b="1" i="0">
                <a:solidFill>
                  <a:srgbClr val="00D132"/>
                </a:solidFill>
                <a:latin typeface="+mn-lt"/>
              </a:defRPr>
            </a:lvl1pPr>
          </a:lstStyle>
          <a:p>
            <a:r>
              <a:rPr lang="en-GB" dirty="0"/>
              <a:t>Click to edit Master title style</a:t>
            </a:r>
            <a:endParaRPr lang="en-FI" dirty="0"/>
          </a:p>
        </p:txBody>
      </p:sp>
      <p:pic>
        <p:nvPicPr>
          <p:cNvPr id="6" name="Graphic 5">
            <a:extLst>
              <a:ext uri="{FF2B5EF4-FFF2-40B4-BE49-F238E27FC236}">
                <a16:creationId xmlns:a16="http://schemas.microsoft.com/office/drawing/2014/main" id="{29BE866B-E419-4F45-964A-E27153D51C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264509" y="6392997"/>
            <a:ext cx="533400" cy="266700"/>
          </a:xfrm>
          <a:prstGeom prst="rect">
            <a:avLst/>
          </a:prstGeom>
        </p:spPr>
      </p:pic>
      <p:sp>
        <p:nvSpPr>
          <p:cNvPr id="7" name="TextBox 6">
            <a:extLst>
              <a:ext uri="{FF2B5EF4-FFF2-40B4-BE49-F238E27FC236}">
                <a16:creationId xmlns:a16="http://schemas.microsoft.com/office/drawing/2014/main" id="{7EF530A9-4D1D-934D-831E-254B2A684213}"/>
              </a:ext>
            </a:extLst>
          </p:cNvPr>
          <p:cNvSpPr txBox="1"/>
          <p:nvPr userDrawn="1"/>
        </p:nvSpPr>
        <p:spPr>
          <a:xfrm>
            <a:off x="11687902" y="6385674"/>
            <a:ext cx="416416" cy="307777"/>
          </a:xfrm>
          <a:prstGeom prst="rect">
            <a:avLst/>
          </a:prstGeom>
          <a:noFill/>
        </p:spPr>
        <p:txBody>
          <a:bodyPr wrap="square" rtlCol="0">
            <a:spAutoFit/>
          </a:bodyPr>
          <a:lstStyle/>
          <a:p>
            <a:r>
              <a:rPr lang="en-FI" sz="1400" b="1" i="0" dirty="0">
                <a:solidFill>
                  <a:schemeClr val="bg1"/>
                </a:solidFill>
                <a:latin typeface="Georgia" panose="02040502050405020303" pitchFamily="18" charset="0"/>
                <a:cs typeface="Poppins SemiBold" pitchFamily="2" charset="77"/>
              </a:rPr>
              <a:t>.fi</a:t>
            </a:r>
          </a:p>
        </p:txBody>
      </p:sp>
      <p:pic>
        <p:nvPicPr>
          <p:cNvPr id="47" name="Picture 46" descr="A person sitting on a couch with a dog&#10;&#10;Description automatically generated with medium confidence">
            <a:extLst>
              <a:ext uri="{FF2B5EF4-FFF2-40B4-BE49-F238E27FC236}">
                <a16:creationId xmlns:a16="http://schemas.microsoft.com/office/drawing/2014/main" id="{3B29EE2C-4A41-E24B-B895-29E195EF5462}"/>
              </a:ext>
            </a:extLst>
          </p:cNvPr>
          <p:cNvPicPr>
            <a:picLocks noChangeAspect="1"/>
          </p:cNvPicPr>
          <p:nvPr userDrawn="1"/>
        </p:nvPicPr>
        <p:blipFill>
          <a:blip r:embed="rId5"/>
          <a:srcRect/>
          <a:stretch/>
        </p:blipFill>
        <p:spPr>
          <a:xfrm>
            <a:off x="9530446" y="-451305"/>
            <a:ext cx="2754080" cy="201052"/>
          </a:xfrm>
          <a:custGeom>
            <a:avLst/>
            <a:gdLst>
              <a:gd name="connsiteX0" fmla="*/ 1377040 w 2754080"/>
              <a:gd name="connsiteY0" fmla="*/ 0 h 201052"/>
              <a:gd name="connsiteX1" fmla="*/ 2579505 w 2754080"/>
              <a:gd name="connsiteY1" fmla="*/ 151478 h 201052"/>
              <a:gd name="connsiteX2" fmla="*/ 2754080 w 2754080"/>
              <a:gd name="connsiteY2" fmla="*/ 201052 h 201052"/>
              <a:gd name="connsiteX3" fmla="*/ 0 w 2754080"/>
              <a:gd name="connsiteY3" fmla="*/ 201052 h 201052"/>
              <a:gd name="connsiteX4" fmla="*/ 174575 w 2754080"/>
              <a:gd name="connsiteY4" fmla="*/ 151478 h 201052"/>
              <a:gd name="connsiteX5" fmla="*/ 1377040 w 2754080"/>
              <a:gd name="connsiteY5" fmla="*/ 0 h 20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4080" h="201052">
                <a:moveTo>
                  <a:pt x="1377040" y="0"/>
                </a:moveTo>
                <a:cubicBezTo>
                  <a:pt x="1792245" y="0"/>
                  <a:pt x="2195166" y="52592"/>
                  <a:pt x="2579505" y="151478"/>
                </a:cubicBezTo>
                <a:lnTo>
                  <a:pt x="2754080" y="201052"/>
                </a:lnTo>
                <a:lnTo>
                  <a:pt x="0" y="201052"/>
                </a:lnTo>
                <a:lnTo>
                  <a:pt x="174575" y="151478"/>
                </a:lnTo>
                <a:cubicBezTo>
                  <a:pt x="558914" y="52592"/>
                  <a:pt x="961835" y="0"/>
                  <a:pt x="1377040" y="0"/>
                </a:cubicBezTo>
                <a:close/>
              </a:path>
            </a:pathLst>
          </a:custGeom>
        </p:spPr>
      </p:pic>
      <p:pic>
        <p:nvPicPr>
          <p:cNvPr id="44" name="Picture 43" descr="A person sitting on a couch with a dog&#10;&#10;Description automatically generated with medium confidence">
            <a:extLst>
              <a:ext uri="{FF2B5EF4-FFF2-40B4-BE49-F238E27FC236}">
                <a16:creationId xmlns:a16="http://schemas.microsoft.com/office/drawing/2014/main" id="{115A8F7B-E951-5B41-ABDA-69A3EE837C0C}"/>
              </a:ext>
            </a:extLst>
          </p:cNvPr>
          <p:cNvPicPr>
            <a:picLocks noChangeAspect="1"/>
          </p:cNvPicPr>
          <p:nvPr userDrawn="1"/>
        </p:nvPicPr>
        <p:blipFill>
          <a:blip r:embed="rId5"/>
          <a:srcRect/>
          <a:stretch/>
        </p:blipFill>
        <p:spPr>
          <a:xfrm>
            <a:off x="15466726" y="2823202"/>
            <a:ext cx="252246" cy="3073959"/>
          </a:xfrm>
          <a:custGeom>
            <a:avLst/>
            <a:gdLst>
              <a:gd name="connsiteX0" fmla="*/ 0 w 252246"/>
              <a:gd name="connsiteY0" fmla="*/ 0 h 3073959"/>
              <a:gd name="connsiteX1" fmla="*/ 35931 w 252246"/>
              <a:gd name="connsiteY1" fmla="*/ 106190 h 3073959"/>
              <a:gd name="connsiteX2" fmla="*/ 252246 w 252246"/>
              <a:gd name="connsiteY2" fmla="*/ 1536979 h 3073959"/>
              <a:gd name="connsiteX3" fmla="*/ 35931 w 252246"/>
              <a:gd name="connsiteY3" fmla="*/ 2967768 h 3073959"/>
              <a:gd name="connsiteX4" fmla="*/ 0 w 252246"/>
              <a:gd name="connsiteY4" fmla="*/ 3073959 h 3073959"/>
              <a:gd name="connsiteX5" fmla="*/ 0 w 252246"/>
              <a:gd name="connsiteY5" fmla="*/ 0 h 3073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246" h="3073959">
                <a:moveTo>
                  <a:pt x="0" y="0"/>
                </a:moveTo>
                <a:lnTo>
                  <a:pt x="35931" y="106190"/>
                </a:lnTo>
                <a:cubicBezTo>
                  <a:pt x="176513" y="558176"/>
                  <a:pt x="252246" y="1038734"/>
                  <a:pt x="252246" y="1536979"/>
                </a:cubicBezTo>
                <a:cubicBezTo>
                  <a:pt x="252246" y="2035225"/>
                  <a:pt x="176513" y="2515782"/>
                  <a:pt x="35931" y="2967768"/>
                </a:cubicBezTo>
                <a:lnTo>
                  <a:pt x="0" y="3073959"/>
                </a:lnTo>
                <a:lnTo>
                  <a:pt x="0" y="0"/>
                </a:lnTo>
                <a:close/>
              </a:path>
            </a:pathLst>
          </a:custGeom>
        </p:spPr>
      </p:pic>
      <p:pic>
        <p:nvPicPr>
          <p:cNvPr id="42" name="Picture 41" descr="A person sitting on a couch with a dog&#10;&#10;Description automatically generated with medium confidence">
            <a:extLst>
              <a:ext uri="{FF2B5EF4-FFF2-40B4-BE49-F238E27FC236}">
                <a16:creationId xmlns:a16="http://schemas.microsoft.com/office/drawing/2014/main" id="{90D6FDDF-1211-F04A-B928-4D6BD2D6F906}"/>
              </a:ext>
            </a:extLst>
          </p:cNvPr>
          <p:cNvPicPr>
            <a:picLocks noChangeAspect="1"/>
          </p:cNvPicPr>
          <p:nvPr userDrawn="1"/>
        </p:nvPicPr>
        <p:blipFill>
          <a:blip r:embed="rId5"/>
          <a:srcRect/>
          <a:stretch/>
        </p:blipFill>
        <p:spPr>
          <a:xfrm>
            <a:off x="7960426" y="8162144"/>
            <a:ext cx="5894121" cy="1009523"/>
          </a:xfrm>
          <a:custGeom>
            <a:avLst/>
            <a:gdLst>
              <a:gd name="connsiteX0" fmla="*/ 0 w 5894121"/>
              <a:gd name="connsiteY0" fmla="*/ 0 h 1009523"/>
              <a:gd name="connsiteX1" fmla="*/ 5894121 w 5894121"/>
              <a:gd name="connsiteY1" fmla="*/ 0 h 1009523"/>
              <a:gd name="connsiteX2" fmla="*/ 5825849 w 5894121"/>
              <a:gd name="connsiteY2" fmla="*/ 53651 h 1009523"/>
              <a:gd name="connsiteX3" fmla="*/ 2947060 w 5894121"/>
              <a:gd name="connsiteY3" fmla="*/ 1009523 h 1009523"/>
              <a:gd name="connsiteX4" fmla="*/ 68271 w 5894121"/>
              <a:gd name="connsiteY4" fmla="*/ 53651 h 1009523"/>
              <a:gd name="connsiteX5" fmla="*/ 0 w 5894121"/>
              <a:gd name="connsiteY5" fmla="*/ 0 h 100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94121" h="1009523">
                <a:moveTo>
                  <a:pt x="0" y="0"/>
                </a:moveTo>
                <a:lnTo>
                  <a:pt x="5894121" y="0"/>
                </a:lnTo>
                <a:lnTo>
                  <a:pt x="5825849" y="53651"/>
                </a:lnTo>
                <a:cubicBezTo>
                  <a:pt x="5023088" y="654000"/>
                  <a:pt x="4026592" y="1009523"/>
                  <a:pt x="2947060" y="1009523"/>
                </a:cubicBezTo>
                <a:cubicBezTo>
                  <a:pt x="1867528" y="1009523"/>
                  <a:pt x="871032" y="654000"/>
                  <a:pt x="68271" y="53651"/>
                </a:cubicBezTo>
                <a:lnTo>
                  <a:pt x="0" y="0"/>
                </a:lnTo>
                <a:close/>
              </a:path>
            </a:pathLst>
          </a:custGeom>
        </p:spPr>
      </p:pic>
    </p:spTree>
    <p:extLst>
      <p:ext uri="{BB962C8B-B14F-4D97-AF65-F5344CB8AC3E}">
        <p14:creationId xmlns:p14="http://schemas.microsoft.com/office/powerpoint/2010/main" val="222516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Graafi">
    <p:spTree>
      <p:nvGrpSpPr>
        <p:cNvPr id="1" name=""/>
        <p:cNvGrpSpPr/>
        <p:nvPr/>
      </p:nvGrpSpPr>
      <p:grpSpPr>
        <a:xfrm>
          <a:off x="0" y="0"/>
          <a:ext cx="0" cy="0"/>
          <a:chOff x="0" y="0"/>
          <a:chExt cx="0" cy="0"/>
        </a:xfrm>
      </p:grpSpPr>
      <p:sp>
        <p:nvSpPr>
          <p:cNvPr id="12" name="Suorakulmio 11">
            <a:extLst>
              <a:ext uri="{FF2B5EF4-FFF2-40B4-BE49-F238E27FC236}">
                <a16:creationId xmlns:a16="http://schemas.microsoft.com/office/drawing/2014/main" id="{D4AC29C3-8A80-47D5-91E4-6C20B6814491}"/>
              </a:ext>
            </a:extLst>
          </p:cNvPr>
          <p:cNvSpPr/>
          <p:nvPr userDrawn="1"/>
        </p:nvSpPr>
        <p:spPr>
          <a:xfrm>
            <a:off x="721784" y="1850635"/>
            <a:ext cx="10744200" cy="4325877"/>
          </a:xfrm>
          <a:prstGeom prst="rect">
            <a:avLst/>
          </a:prstGeom>
          <a:solidFill>
            <a:srgbClr val="F0F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7" name="Kaavion paikkamerkki 6">
            <a:extLst>
              <a:ext uri="{FF2B5EF4-FFF2-40B4-BE49-F238E27FC236}">
                <a16:creationId xmlns:a16="http://schemas.microsoft.com/office/drawing/2014/main" id="{A0C033A7-E667-4D21-BE07-ED6BC3824194}"/>
              </a:ext>
            </a:extLst>
          </p:cNvPr>
          <p:cNvSpPr>
            <a:spLocks noGrp="1"/>
          </p:cNvSpPr>
          <p:nvPr>
            <p:ph type="chart" sz="quarter" idx="15"/>
          </p:nvPr>
        </p:nvSpPr>
        <p:spPr>
          <a:xfrm>
            <a:off x="721784" y="1850635"/>
            <a:ext cx="10744200" cy="4325877"/>
          </a:xfrm>
          <a:noFill/>
        </p:spPr>
        <p:txBody>
          <a:bodyPr>
            <a:normAutofit/>
          </a:bodyPr>
          <a:lstStyle>
            <a:lvl1pPr marL="0" indent="0">
              <a:buNone/>
              <a:defRPr sz="2000"/>
            </a:lvl1pPr>
          </a:lstStyle>
          <a:p>
            <a:r>
              <a:rPr lang="fi-FI"/>
              <a:t>Lisää kaavio napsauttamalla kuvaketta</a:t>
            </a:r>
          </a:p>
        </p:txBody>
      </p:sp>
      <p:sp>
        <p:nvSpPr>
          <p:cNvPr id="3" name="Alaotsikko 2"/>
          <p:cNvSpPr>
            <a:spLocks noGrp="1"/>
          </p:cNvSpPr>
          <p:nvPr>
            <p:ph type="subTitle" idx="1" hasCustomPrompt="1"/>
          </p:nvPr>
        </p:nvSpPr>
        <p:spPr>
          <a:xfrm>
            <a:off x="776060" y="5517233"/>
            <a:ext cx="10408505" cy="530295"/>
          </a:xfrm>
        </p:spPr>
        <p:txBody>
          <a:bodyPr anchor="b" anchorCtr="0">
            <a:noAutofit/>
          </a:bodyPr>
          <a:lstStyle>
            <a:lvl1pPr marL="0" indent="0" algn="l">
              <a:buNone/>
              <a:defRPr sz="2000" baseline="0">
                <a:solidFill>
                  <a:schemeClr val="tx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Lisää alaotsikko</a:t>
            </a:r>
          </a:p>
        </p:txBody>
      </p:sp>
      <p:sp>
        <p:nvSpPr>
          <p:cNvPr id="4" name="Päivämäärän paikkamerkki 3"/>
          <p:cNvSpPr>
            <a:spLocks noGrp="1"/>
          </p:cNvSpPr>
          <p:nvPr>
            <p:ph type="dt" sz="half" idx="10"/>
          </p:nvPr>
        </p:nvSpPr>
        <p:spPr/>
        <p:txBody>
          <a:bodyPr/>
          <a:lstStyle/>
          <a:p>
            <a:fld id="{4E302F3D-C6A5-4359-828D-028DD2A5C84B}" type="datetime1">
              <a:rPr lang="fi-FI" smtClean="0"/>
              <a:t>19.5.2022</a:t>
            </a:fld>
            <a:endParaRPr lang="fi-FI" dirty="0"/>
          </a:p>
        </p:txBody>
      </p:sp>
      <p:sp>
        <p:nvSpPr>
          <p:cNvPr id="5" name="Alatunnisteen paikkamerkki 4"/>
          <p:cNvSpPr>
            <a:spLocks noGrp="1"/>
          </p:cNvSpPr>
          <p:nvPr>
            <p:ph type="ftr" sz="quarter" idx="11"/>
          </p:nvPr>
        </p:nvSpPr>
        <p:spPr/>
        <p:txBody>
          <a:bodyPr/>
          <a:lstStyle/>
          <a:p>
            <a:r>
              <a:rPr lang="fi-FI"/>
              <a:t>mieli.fi</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
        <p:nvSpPr>
          <p:cNvPr id="10" name="Otsikko 9">
            <a:extLst>
              <a:ext uri="{FF2B5EF4-FFF2-40B4-BE49-F238E27FC236}">
                <a16:creationId xmlns:a16="http://schemas.microsoft.com/office/drawing/2014/main" id="{F14B111E-6985-4C68-BE96-82FCE44B8AC6}"/>
              </a:ext>
            </a:extLst>
          </p:cNvPr>
          <p:cNvSpPr>
            <a:spLocks noGrp="1"/>
          </p:cNvSpPr>
          <p:nvPr>
            <p:ph type="title"/>
          </p:nvPr>
        </p:nvSpPr>
        <p:spPr/>
        <p:txBody>
          <a:bodyPr/>
          <a:lstStyle/>
          <a:p>
            <a:r>
              <a:rPr lang="fi-FI"/>
              <a:t>Muokkaa ots. perustyyl. napsautt.</a:t>
            </a:r>
          </a:p>
        </p:txBody>
      </p:sp>
    </p:spTree>
    <p:extLst>
      <p:ext uri="{BB962C8B-B14F-4D97-AF65-F5344CB8AC3E}">
        <p14:creationId xmlns:p14="http://schemas.microsoft.com/office/powerpoint/2010/main" val="226499511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Kuva">
    <p:spTree>
      <p:nvGrpSpPr>
        <p:cNvPr id="1" name=""/>
        <p:cNvGrpSpPr/>
        <p:nvPr/>
      </p:nvGrpSpPr>
      <p:grpSpPr>
        <a:xfrm>
          <a:off x="0" y="0"/>
          <a:ext cx="0" cy="0"/>
          <a:chOff x="0" y="0"/>
          <a:chExt cx="0" cy="0"/>
        </a:xfrm>
      </p:grpSpPr>
      <p:sp>
        <p:nvSpPr>
          <p:cNvPr id="8" name="Kuvan paikkamerkki 8"/>
          <p:cNvSpPr>
            <a:spLocks noGrp="1"/>
          </p:cNvSpPr>
          <p:nvPr>
            <p:ph type="pic" sz="quarter" idx="14"/>
          </p:nvPr>
        </p:nvSpPr>
        <p:spPr>
          <a:xfrm>
            <a:off x="721784" y="1268760"/>
            <a:ext cx="10744501" cy="4913194"/>
          </a:xfrm>
          <a:solidFill>
            <a:srgbClr val="EAEAEA"/>
          </a:solidFill>
        </p:spPr>
        <p:txBody>
          <a:bodyPr/>
          <a:lstStyle>
            <a:lvl1pPr marL="0" indent="0">
              <a:buFontTx/>
              <a:buNone/>
              <a:defRPr/>
            </a:lvl1pPr>
          </a:lstStyle>
          <a:p>
            <a:r>
              <a:rPr lang="fi-FI"/>
              <a:t>Lisää kuva napsauttamalla kuvaketta</a:t>
            </a:r>
            <a:endParaRPr lang="fi-FI" dirty="0"/>
          </a:p>
        </p:txBody>
      </p:sp>
      <p:sp>
        <p:nvSpPr>
          <p:cNvPr id="3" name="Alaotsikko 2"/>
          <p:cNvSpPr>
            <a:spLocks noGrp="1"/>
          </p:cNvSpPr>
          <p:nvPr>
            <p:ph type="subTitle" idx="1" hasCustomPrompt="1"/>
          </p:nvPr>
        </p:nvSpPr>
        <p:spPr>
          <a:xfrm>
            <a:off x="1017600" y="4725144"/>
            <a:ext cx="8534400" cy="1261999"/>
          </a:xfrm>
        </p:spPr>
        <p:txBody>
          <a:bodyPr anchor="b" anchorCtr="0">
            <a:noAutofit/>
          </a:bodyPr>
          <a:lstStyle>
            <a:lvl1pPr marL="0" indent="0" algn="l">
              <a:buNone/>
              <a:defRPr sz="2400" baseline="0">
                <a:solidFill>
                  <a:srgbClr val="FFFFFF"/>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Lisää alaotsikko</a:t>
            </a:r>
          </a:p>
        </p:txBody>
      </p:sp>
      <p:sp>
        <p:nvSpPr>
          <p:cNvPr id="4" name="Päivämäärän paikkamerkki 3"/>
          <p:cNvSpPr>
            <a:spLocks noGrp="1"/>
          </p:cNvSpPr>
          <p:nvPr>
            <p:ph type="dt" sz="half" idx="10"/>
          </p:nvPr>
        </p:nvSpPr>
        <p:spPr/>
        <p:txBody>
          <a:bodyPr/>
          <a:lstStyle/>
          <a:p>
            <a:fld id="{E71F4F89-2D3D-48C9-8064-366D632B40C8}" type="datetime1">
              <a:rPr lang="fi-FI" smtClean="0"/>
              <a:t>19.5.2022</a:t>
            </a:fld>
            <a:endParaRPr lang="fi-FI" dirty="0"/>
          </a:p>
        </p:txBody>
      </p:sp>
      <p:sp>
        <p:nvSpPr>
          <p:cNvPr id="5" name="Alatunnisteen paikkamerkki 4"/>
          <p:cNvSpPr>
            <a:spLocks noGrp="1"/>
          </p:cNvSpPr>
          <p:nvPr>
            <p:ph type="ftr" sz="quarter" idx="11"/>
          </p:nvPr>
        </p:nvSpPr>
        <p:spPr/>
        <p:txBody>
          <a:bodyPr/>
          <a:lstStyle/>
          <a:p>
            <a:r>
              <a:rPr lang="fi-FI"/>
              <a:t>mieli.fi</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
        <p:nvSpPr>
          <p:cNvPr id="10" name="Otsikko 9">
            <a:extLst>
              <a:ext uri="{FF2B5EF4-FFF2-40B4-BE49-F238E27FC236}">
                <a16:creationId xmlns:a16="http://schemas.microsoft.com/office/drawing/2014/main" id="{F14B111E-6985-4C68-BE96-82FCE44B8AC6}"/>
              </a:ext>
            </a:extLst>
          </p:cNvPr>
          <p:cNvSpPr>
            <a:spLocks noGrp="1"/>
          </p:cNvSpPr>
          <p:nvPr>
            <p:ph type="title"/>
          </p:nvPr>
        </p:nvSpPr>
        <p:spPr/>
        <p:txBody>
          <a:bodyPr/>
          <a:lstStyle/>
          <a:p>
            <a:r>
              <a:rPr lang="fi-FI"/>
              <a:t>Muokkaa ots. perustyyl. napsautt.</a:t>
            </a:r>
          </a:p>
        </p:txBody>
      </p:sp>
    </p:spTree>
    <p:extLst>
      <p:ext uri="{BB962C8B-B14F-4D97-AF65-F5344CB8AC3E}">
        <p14:creationId xmlns:p14="http://schemas.microsoft.com/office/powerpoint/2010/main" val="359990622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Kuva B">
    <p:spTree>
      <p:nvGrpSpPr>
        <p:cNvPr id="1" name=""/>
        <p:cNvGrpSpPr/>
        <p:nvPr/>
      </p:nvGrpSpPr>
      <p:grpSpPr>
        <a:xfrm>
          <a:off x="0" y="0"/>
          <a:ext cx="0" cy="0"/>
          <a:chOff x="0" y="0"/>
          <a:chExt cx="0" cy="0"/>
        </a:xfrm>
      </p:grpSpPr>
      <p:sp>
        <p:nvSpPr>
          <p:cNvPr id="8" name="Kuvan paikkamerkki 8"/>
          <p:cNvSpPr>
            <a:spLocks noGrp="1"/>
          </p:cNvSpPr>
          <p:nvPr>
            <p:ph type="pic" sz="quarter" idx="14"/>
          </p:nvPr>
        </p:nvSpPr>
        <p:spPr>
          <a:xfrm>
            <a:off x="721784" y="537030"/>
            <a:ext cx="10744501" cy="5644924"/>
          </a:xfrm>
          <a:solidFill>
            <a:srgbClr val="EAEAEA"/>
          </a:solidFill>
        </p:spPr>
        <p:txBody>
          <a:bodyPr/>
          <a:lstStyle>
            <a:lvl1pPr marL="0" indent="0">
              <a:buFontTx/>
              <a:buNone/>
              <a:defRPr/>
            </a:lvl1pPr>
          </a:lstStyle>
          <a:p>
            <a:r>
              <a:rPr lang="fi-FI"/>
              <a:t>Lisää kuva napsauttamalla kuvaketta</a:t>
            </a:r>
            <a:endParaRPr lang="fi-FI" dirty="0"/>
          </a:p>
        </p:txBody>
      </p:sp>
      <p:sp>
        <p:nvSpPr>
          <p:cNvPr id="2" name="Otsikko 1"/>
          <p:cNvSpPr>
            <a:spLocks noGrp="1"/>
          </p:cNvSpPr>
          <p:nvPr>
            <p:ph type="ctrTitle" hasCustomPrompt="1"/>
          </p:nvPr>
        </p:nvSpPr>
        <p:spPr>
          <a:xfrm>
            <a:off x="1017600" y="676800"/>
            <a:ext cx="10166965" cy="2536176"/>
          </a:xfrm>
        </p:spPr>
        <p:txBody>
          <a:bodyPr/>
          <a:lstStyle>
            <a:lvl1pPr>
              <a:defRPr cap="all" baseline="0">
                <a:solidFill>
                  <a:srgbClr val="FFFFFF"/>
                </a:solidFill>
              </a:defRPr>
            </a:lvl1pPr>
          </a:lstStyle>
          <a:p>
            <a:r>
              <a:rPr lang="fi-FI" dirty="0"/>
              <a:t>Lisää otsikko</a:t>
            </a:r>
          </a:p>
        </p:txBody>
      </p:sp>
      <p:sp>
        <p:nvSpPr>
          <p:cNvPr id="3" name="Alaotsikko 2"/>
          <p:cNvSpPr>
            <a:spLocks noGrp="1"/>
          </p:cNvSpPr>
          <p:nvPr>
            <p:ph type="subTitle" idx="1" hasCustomPrompt="1"/>
          </p:nvPr>
        </p:nvSpPr>
        <p:spPr>
          <a:xfrm>
            <a:off x="1017600" y="4725144"/>
            <a:ext cx="8534400" cy="1261999"/>
          </a:xfrm>
        </p:spPr>
        <p:txBody>
          <a:bodyPr anchor="b" anchorCtr="0">
            <a:noAutofit/>
          </a:bodyPr>
          <a:lstStyle>
            <a:lvl1pPr marL="0" indent="0" algn="l">
              <a:buNone/>
              <a:defRPr sz="2400" baseline="0">
                <a:solidFill>
                  <a:srgbClr val="FFFFFF"/>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Lisää alaotsikko</a:t>
            </a:r>
          </a:p>
        </p:txBody>
      </p:sp>
      <p:sp>
        <p:nvSpPr>
          <p:cNvPr id="4" name="Päivämäärän paikkamerkki 3"/>
          <p:cNvSpPr>
            <a:spLocks noGrp="1"/>
          </p:cNvSpPr>
          <p:nvPr>
            <p:ph type="dt" sz="half" idx="10"/>
          </p:nvPr>
        </p:nvSpPr>
        <p:spPr/>
        <p:txBody>
          <a:bodyPr/>
          <a:lstStyle/>
          <a:p>
            <a:fld id="{1BDBE13F-F5DA-49FA-AC33-4639F9A12E42}" type="datetime1">
              <a:rPr lang="fi-FI" smtClean="0"/>
              <a:t>19.5.2022</a:t>
            </a:fld>
            <a:endParaRPr lang="fi-FI" dirty="0"/>
          </a:p>
        </p:txBody>
      </p:sp>
      <p:sp>
        <p:nvSpPr>
          <p:cNvPr id="5" name="Alatunnisteen paikkamerkki 4"/>
          <p:cNvSpPr>
            <a:spLocks noGrp="1"/>
          </p:cNvSpPr>
          <p:nvPr>
            <p:ph type="ftr" sz="quarter" idx="11"/>
          </p:nvPr>
        </p:nvSpPr>
        <p:spPr/>
        <p:txBody>
          <a:bodyPr/>
          <a:lstStyle/>
          <a:p>
            <a:r>
              <a:rPr lang="fi-FI"/>
              <a:t>mieli.fi</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Tree>
    <p:extLst>
      <p:ext uri="{BB962C8B-B14F-4D97-AF65-F5344CB8AC3E}">
        <p14:creationId xmlns:p14="http://schemas.microsoft.com/office/powerpoint/2010/main" val="397079456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isältöluettelo">
    <p:spTree>
      <p:nvGrpSpPr>
        <p:cNvPr id="1" name=""/>
        <p:cNvGrpSpPr/>
        <p:nvPr/>
      </p:nvGrpSpPr>
      <p:grpSpPr>
        <a:xfrm>
          <a:off x="0" y="0"/>
          <a:ext cx="0" cy="0"/>
          <a:chOff x="0" y="0"/>
          <a:chExt cx="0" cy="0"/>
        </a:xfrm>
      </p:grpSpPr>
      <p:sp>
        <p:nvSpPr>
          <p:cNvPr id="3" name="Sisällön paikkamerkki 2"/>
          <p:cNvSpPr>
            <a:spLocks noGrp="1"/>
          </p:cNvSpPr>
          <p:nvPr>
            <p:ph idx="1"/>
          </p:nvPr>
        </p:nvSpPr>
        <p:spPr/>
        <p:txBody>
          <a:bodyPr/>
          <a:lstStyle>
            <a:lvl1pPr marL="355600" indent="-355600">
              <a:buFont typeface="+mj-lt"/>
              <a:buAutoNum type="arabicPeriod"/>
              <a:defRPr/>
            </a:lvl1pPr>
            <a:lvl2pPr marL="623888" indent="-268288">
              <a:buFont typeface="Arial" panose="020B0604020202020204" pitchFamily="34" charset="0"/>
              <a:buChar char="•"/>
              <a:defRPr/>
            </a:lvl2pPr>
            <a:lvl3pPr marL="900113" indent="-276225">
              <a:buFont typeface="Arial" panose="020B0604020202020204" pitchFamily="34" charset="0"/>
              <a:buChar char="•"/>
              <a:defRPr/>
            </a:lvl3pPr>
            <a:lvl4pPr marL="1168400" indent="-268288">
              <a:buFont typeface="Arial" panose="020B0604020202020204" pitchFamily="34" charset="0"/>
              <a:buChar char="•"/>
              <a:defRPr/>
            </a:lvl4pPr>
            <a:lvl5pPr marL="1436688" indent="-268288">
              <a:buFont typeface="Arial" panose="020B0604020202020204" pitchFamily="34" charset="0"/>
              <a:buChar char="•"/>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fld id="{1FB063A1-1497-49C3-AAEB-AF2A10129E37}" type="datetime1">
              <a:rPr lang="fi-FI" smtClean="0"/>
              <a:t>19.5.2022</a:t>
            </a:fld>
            <a:endParaRPr lang="fi-FI"/>
          </a:p>
        </p:txBody>
      </p:sp>
      <p:sp>
        <p:nvSpPr>
          <p:cNvPr id="5" name="Alatunnisteen paikkamerkki 4"/>
          <p:cNvSpPr>
            <a:spLocks noGrp="1"/>
          </p:cNvSpPr>
          <p:nvPr>
            <p:ph type="ftr" sz="quarter" idx="11"/>
          </p:nvPr>
        </p:nvSpPr>
        <p:spPr/>
        <p:txBody>
          <a:bodyPr/>
          <a:lstStyle/>
          <a:p>
            <a:r>
              <a:rPr lang="fi-FI"/>
              <a:t>mieli.fi</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
        <p:nvSpPr>
          <p:cNvPr id="7" name="Otsikko 6">
            <a:extLst>
              <a:ext uri="{FF2B5EF4-FFF2-40B4-BE49-F238E27FC236}">
                <a16:creationId xmlns:a16="http://schemas.microsoft.com/office/drawing/2014/main" id="{74A1EC1A-95D7-481C-9215-73D8F4277A0C}"/>
              </a:ext>
            </a:extLst>
          </p:cNvPr>
          <p:cNvSpPr>
            <a:spLocks noGrp="1"/>
          </p:cNvSpPr>
          <p:nvPr>
            <p:ph type="title"/>
          </p:nvPr>
        </p:nvSpPr>
        <p:spPr/>
        <p:txBody>
          <a:bodyPr/>
          <a:lstStyle/>
          <a:p>
            <a:r>
              <a:rPr lang="fi-FI"/>
              <a:t>Muokkaa ots. perustyyl. napsautt.</a:t>
            </a:r>
          </a:p>
        </p:txBody>
      </p:sp>
    </p:spTree>
    <p:extLst>
      <p:ext uri="{BB962C8B-B14F-4D97-AF65-F5344CB8AC3E}">
        <p14:creationId xmlns:p14="http://schemas.microsoft.com/office/powerpoint/2010/main" val="174860281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logan">
    <p:spTree>
      <p:nvGrpSpPr>
        <p:cNvPr id="1" name=""/>
        <p:cNvGrpSpPr/>
        <p:nvPr/>
      </p:nvGrpSpPr>
      <p:grpSpPr>
        <a:xfrm>
          <a:off x="0" y="0"/>
          <a:ext cx="0" cy="0"/>
          <a:chOff x="0" y="0"/>
          <a:chExt cx="0" cy="0"/>
        </a:xfrm>
      </p:grpSpPr>
      <p:sp>
        <p:nvSpPr>
          <p:cNvPr id="3" name="Päivämäärän paikkamerkki 2"/>
          <p:cNvSpPr>
            <a:spLocks noGrp="1"/>
          </p:cNvSpPr>
          <p:nvPr>
            <p:ph type="dt" sz="half" idx="10"/>
          </p:nvPr>
        </p:nvSpPr>
        <p:spPr/>
        <p:txBody>
          <a:bodyPr/>
          <a:lstStyle/>
          <a:p>
            <a:fld id="{D3AC32D3-B36E-441A-98C0-F2BA230BB0A3}" type="datetime1">
              <a:rPr lang="fi-FI" smtClean="0"/>
              <a:t>19.5.2022</a:t>
            </a:fld>
            <a:endParaRPr lang="fi-FI"/>
          </a:p>
        </p:txBody>
      </p:sp>
      <p:sp>
        <p:nvSpPr>
          <p:cNvPr id="4" name="Alatunnisteen paikkamerkki 3"/>
          <p:cNvSpPr>
            <a:spLocks noGrp="1"/>
          </p:cNvSpPr>
          <p:nvPr>
            <p:ph type="ftr" sz="quarter" idx="11"/>
          </p:nvPr>
        </p:nvSpPr>
        <p:spPr/>
        <p:txBody>
          <a:bodyPr/>
          <a:lstStyle/>
          <a:p>
            <a:r>
              <a:rPr lang="fi-FI"/>
              <a:t>mieli.fi</a:t>
            </a:r>
          </a:p>
        </p:txBody>
      </p:sp>
      <p:sp>
        <p:nvSpPr>
          <p:cNvPr id="5" name="Dian numeron paikkamerkki 4"/>
          <p:cNvSpPr>
            <a:spLocks noGrp="1"/>
          </p:cNvSpPr>
          <p:nvPr>
            <p:ph type="sldNum" sz="quarter" idx="12"/>
          </p:nvPr>
        </p:nvSpPr>
        <p:spPr/>
        <p:txBody>
          <a:bodyPr/>
          <a:lstStyle/>
          <a:p>
            <a:fld id="{29F13F21-89A0-4E12-8E58-753F65C13159}" type="slidenum">
              <a:rPr lang="fi-FI" smtClean="0"/>
              <a:t>‹#›</a:t>
            </a:fld>
            <a:endParaRPr lang="fi-FI"/>
          </a:p>
        </p:txBody>
      </p:sp>
      <p:sp>
        <p:nvSpPr>
          <p:cNvPr id="7" name="Tekstin paikkamerkki 6">
            <a:extLst>
              <a:ext uri="{FF2B5EF4-FFF2-40B4-BE49-F238E27FC236}">
                <a16:creationId xmlns:a16="http://schemas.microsoft.com/office/drawing/2014/main" id="{A994D516-6B57-40DB-8F42-AEB66E822056}"/>
              </a:ext>
            </a:extLst>
          </p:cNvPr>
          <p:cNvSpPr>
            <a:spLocks noGrp="1"/>
          </p:cNvSpPr>
          <p:nvPr>
            <p:ph type="body" sz="quarter" idx="13"/>
          </p:nvPr>
        </p:nvSpPr>
        <p:spPr>
          <a:xfrm>
            <a:off x="1295400" y="1777043"/>
            <a:ext cx="9601200" cy="3164846"/>
          </a:xfrm>
        </p:spPr>
        <p:txBody>
          <a:bodyPr anchor="ctr" anchorCtr="0">
            <a:noAutofit/>
          </a:bodyPr>
          <a:lstStyle>
            <a:lvl1pPr marL="0" indent="0" algn="ctr">
              <a:lnSpc>
                <a:spcPct val="100000"/>
              </a:lnSpc>
              <a:buNone/>
              <a:defRPr sz="3000"/>
            </a:lvl1pPr>
            <a:lvl2pPr marL="269875" indent="0">
              <a:buNone/>
              <a:defRPr/>
            </a:lvl2pPr>
          </a:lstStyle>
          <a:p>
            <a:pPr lvl="0"/>
            <a:r>
              <a:rPr lang="fi-FI"/>
              <a:t>Muokkaa tekstin perustyylejä</a:t>
            </a:r>
          </a:p>
        </p:txBody>
      </p:sp>
    </p:spTree>
    <p:extLst>
      <p:ext uri="{BB962C8B-B14F-4D97-AF65-F5344CB8AC3E}">
        <p14:creationId xmlns:p14="http://schemas.microsoft.com/office/powerpoint/2010/main" val="389106540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dirty="0"/>
              <a:t>Lisää otsikko</a:t>
            </a:r>
          </a:p>
        </p:txBody>
      </p:sp>
      <p:sp>
        <p:nvSpPr>
          <p:cNvPr id="3" name="Päivämäärän paikkamerkki 2"/>
          <p:cNvSpPr>
            <a:spLocks noGrp="1"/>
          </p:cNvSpPr>
          <p:nvPr>
            <p:ph type="dt" sz="half" idx="10"/>
          </p:nvPr>
        </p:nvSpPr>
        <p:spPr/>
        <p:txBody>
          <a:bodyPr/>
          <a:lstStyle/>
          <a:p>
            <a:fld id="{8381B437-4C72-4207-90C2-FD5A775CFDC5}" type="datetime1">
              <a:rPr lang="fi-FI" smtClean="0"/>
              <a:t>19.5.2022</a:t>
            </a:fld>
            <a:endParaRPr lang="fi-FI"/>
          </a:p>
        </p:txBody>
      </p:sp>
      <p:sp>
        <p:nvSpPr>
          <p:cNvPr id="4" name="Alatunnisteen paikkamerkki 3"/>
          <p:cNvSpPr>
            <a:spLocks noGrp="1"/>
          </p:cNvSpPr>
          <p:nvPr>
            <p:ph type="ftr" sz="quarter" idx="11"/>
          </p:nvPr>
        </p:nvSpPr>
        <p:spPr/>
        <p:txBody>
          <a:bodyPr/>
          <a:lstStyle/>
          <a:p>
            <a:r>
              <a:rPr lang="fi-FI"/>
              <a:t>mieli.fi</a:t>
            </a:r>
          </a:p>
        </p:txBody>
      </p:sp>
      <p:sp>
        <p:nvSpPr>
          <p:cNvPr id="5" name="Dian numeron paikkamerkki 4"/>
          <p:cNvSpPr>
            <a:spLocks noGrp="1"/>
          </p:cNvSpPr>
          <p:nvPr>
            <p:ph type="sldNum" sz="quarter" idx="12"/>
          </p:nvPr>
        </p:nvSpPr>
        <p:spPr/>
        <p:txBody>
          <a:bodyPr/>
          <a:lstStyle/>
          <a:p>
            <a:fld id="{29F13F21-89A0-4E12-8E58-753F65C13159}" type="slidenum">
              <a:rPr lang="fi-FI" smtClean="0"/>
              <a:t>‹#›</a:t>
            </a:fld>
            <a:endParaRPr lang="fi-FI"/>
          </a:p>
        </p:txBody>
      </p:sp>
    </p:spTree>
    <p:extLst>
      <p:ext uri="{BB962C8B-B14F-4D97-AF65-F5344CB8AC3E}">
        <p14:creationId xmlns:p14="http://schemas.microsoft.com/office/powerpoint/2010/main" val="144098544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Only" preserve="1">
  <p:cSld name="Vain otsikko väripohjalla">
    <p:spTree>
      <p:nvGrpSpPr>
        <p:cNvPr id="1" name=""/>
        <p:cNvGrpSpPr/>
        <p:nvPr/>
      </p:nvGrpSpPr>
      <p:grpSpPr>
        <a:xfrm>
          <a:off x="0" y="0"/>
          <a:ext cx="0" cy="0"/>
          <a:chOff x="0" y="0"/>
          <a:chExt cx="0" cy="0"/>
        </a:xfrm>
      </p:grpSpPr>
      <p:sp>
        <p:nvSpPr>
          <p:cNvPr id="6" name="Suorakulmio 5"/>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2" name="Otsikko 1"/>
          <p:cNvSpPr>
            <a:spLocks noGrp="1"/>
          </p:cNvSpPr>
          <p:nvPr>
            <p:ph type="title" hasCustomPrompt="1"/>
          </p:nvPr>
        </p:nvSpPr>
        <p:spPr/>
        <p:txBody>
          <a:bodyPr/>
          <a:lstStyle>
            <a:lvl1pPr>
              <a:defRPr cap="none" baseline="0">
                <a:solidFill>
                  <a:srgbClr val="FFFFFF"/>
                </a:solidFill>
              </a:defRPr>
            </a:lvl1pPr>
          </a:lstStyle>
          <a:p>
            <a:r>
              <a:rPr lang="fi-FI" dirty="0"/>
              <a:t>Lisää otsikko</a:t>
            </a:r>
          </a:p>
        </p:txBody>
      </p:sp>
    </p:spTree>
    <p:extLst>
      <p:ext uri="{BB962C8B-B14F-4D97-AF65-F5344CB8AC3E}">
        <p14:creationId xmlns:p14="http://schemas.microsoft.com/office/powerpoint/2010/main" val="318984045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Vain otsikko kuvalla">
    <p:spTree>
      <p:nvGrpSpPr>
        <p:cNvPr id="1" name=""/>
        <p:cNvGrpSpPr/>
        <p:nvPr/>
      </p:nvGrpSpPr>
      <p:grpSpPr>
        <a:xfrm>
          <a:off x="0" y="0"/>
          <a:ext cx="0" cy="0"/>
          <a:chOff x="0" y="0"/>
          <a:chExt cx="0" cy="0"/>
        </a:xfrm>
      </p:grpSpPr>
      <p:sp>
        <p:nvSpPr>
          <p:cNvPr id="4" name="Kuvan paikkamerkki 3"/>
          <p:cNvSpPr>
            <a:spLocks noGrp="1"/>
          </p:cNvSpPr>
          <p:nvPr>
            <p:ph type="pic" sz="quarter" idx="10"/>
          </p:nvPr>
        </p:nvSpPr>
        <p:spPr>
          <a:xfrm>
            <a:off x="0" y="0"/>
            <a:ext cx="12192000" cy="6858000"/>
          </a:xfrm>
          <a:solidFill>
            <a:schemeClr val="bg1">
              <a:lumMod val="85000"/>
            </a:schemeClr>
          </a:solidFill>
        </p:spPr>
        <p:txBody>
          <a:bodyPr/>
          <a:lstStyle>
            <a:lvl1pPr marL="0" indent="0">
              <a:buFontTx/>
              <a:buNone/>
              <a:defRPr/>
            </a:lvl1pPr>
          </a:lstStyle>
          <a:p>
            <a:r>
              <a:rPr lang="fi-FI"/>
              <a:t>Lisää kuva napsauttamalla kuvaketta</a:t>
            </a:r>
          </a:p>
        </p:txBody>
      </p:sp>
      <p:sp>
        <p:nvSpPr>
          <p:cNvPr id="2" name="Otsikko 1"/>
          <p:cNvSpPr>
            <a:spLocks noGrp="1"/>
          </p:cNvSpPr>
          <p:nvPr>
            <p:ph type="title" hasCustomPrompt="1"/>
          </p:nvPr>
        </p:nvSpPr>
        <p:spPr/>
        <p:txBody>
          <a:bodyPr/>
          <a:lstStyle>
            <a:lvl1pPr>
              <a:defRPr cap="all" baseline="0">
                <a:solidFill>
                  <a:srgbClr val="FFFFFF"/>
                </a:solidFill>
              </a:defRPr>
            </a:lvl1pPr>
          </a:lstStyle>
          <a:p>
            <a:r>
              <a:rPr lang="fi-FI" dirty="0"/>
              <a:t>Lisää otsikko</a:t>
            </a:r>
          </a:p>
        </p:txBody>
      </p:sp>
    </p:spTree>
    <p:extLst>
      <p:ext uri="{BB962C8B-B14F-4D97-AF65-F5344CB8AC3E}">
        <p14:creationId xmlns:p14="http://schemas.microsoft.com/office/powerpoint/2010/main" val="297295136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BB9A5DDC-BF60-4B62-B480-23ACEF0C2B74}" type="datetime1">
              <a:rPr lang="fi-FI" smtClean="0"/>
              <a:t>19.5.2022</a:t>
            </a:fld>
            <a:endParaRPr lang="fi-FI" dirty="0"/>
          </a:p>
        </p:txBody>
      </p:sp>
      <p:sp>
        <p:nvSpPr>
          <p:cNvPr id="3" name="Alatunnisteen paikkamerkki 2"/>
          <p:cNvSpPr>
            <a:spLocks noGrp="1"/>
          </p:cNvSpPr>
          <p:nvPr>
            <p:ph type="ftr" sz="quarter" idx="11"/>
          </p:nvPr>
        </p:nvSpPr>
        <p:spPr/>
        <p:txBody>
          <a:bodyPr/>
          <a:lstStyle/>
          <a:p>
            <a:r>
              <a:rPr lang="fi-FI"/>
              <a:t>mieli.fi</a:t>
            </a:r>
          </a:p>
        </p:txBody>
      </p:sp>
      <p:sp>
        <p:nvSpPr>
          <p:cNvPr id="4" name="Dian numeron paikkamerkki 3"/>
          <p:cNvSpPr>
            <a:spLocks noGrp="1"/>
          </p:cNvSpPr>
          <p:nvPr>
            <p:ph type="sldNum" sz="quarter" idx="12"/>
          </p:nvPr>
        </p:nvSpPr>
        <p:spPr/>
        <p:txBody>
          <a:bodyPr/>
          <a:lstStyle/>
          <a:p>
            <a:fld id="{29F13F21-89A0-4E12-8E58-753F65C13159}" type="slidenum">
              <a:rPr lang="fi-FI" smtClean="0"/>
              <a:t>‹#›</a:t>
            </a:fld>
            <a:endParaRPr lang="fi-FI"/>
          </a:p>
        </p:txBody>
      </p:sp>
    </p:spTree>
    <p:extLst>
      <p:ext uri="{BB962C8B-B14F-4D97-AF65-F5344CB8AC3E}">
        <p14:creationId xmlns:p14="http://schemas.microsoft.com/office/powerpoint/2010/main" val="287355214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Piste">
    <p:spTree>
      <p:nvGrpSpPr>
        <p:cNvPr id="1" name=""/>
        <p:cNvGrpSpPr/>
        <p:nvPr/>
      </p:nvGrpSpPr>
      <p:grpSpPr>
        <a:xfrm>
          <a:off x="0" y="0"/>
          <a:ext cx="0" cy="0"/>
          <a:chOff x="0" y="0"/>
          <a:chExt cx="0" cy="0"/>
        </a:xfrm>
      </p:grpSpPr>
      <p:sp>
        <p:nvSpPr>
          <p:cNvPr id="5" name="Tekstin paikkamerkki 6">
            <a:extLst>
              <a:ext uri="{FF2B5EF4-FFF2-40B4-BE49-F238E27FC236}">
                <a16:creationId xmlns:a16="http://schemas.microsoft.com/office/drawing/2014/main" id="{02A6AA36-B086-4AFB-B055-926FC43DEE5A}"/>
              </a:ext>
            </a:extLst>
          </p:cNvPr>
          <p:cNvSpPr>
            <a:spLocks noGrp="1"/>
          </p:cNvSpPr>
          <p:nvPr>
            <p:ph type="body" sz="quarter" idx="13"/>
          </p:nvPr>
        </p:nvSpPr>
        <p:spPr>
          <a:xfrm>
            <a:off x="667109" y="5891841"/>
            <a:ext cx="10892287" cy="637308"/>
          </a:xfrm>
        </p:spPr>
        <p:txBody>
          <a:bodyPr anchor="ctr" anchorCtr="0">
            <a:noAutofit/>
          </a:bodyPr>
          <a:lstStyle>
            <a:lvl1pPr marL="0" indent="0" algn="ctr">
              <a:lnSpc>
                <a:spcPct val="100000"/>
              </a:lnSpc>
              <a:buNone/>
              <a:defRPr sz="2400"/>
            </a:lvl1pPr>
            <a:lvl2pPr marL="269875" indent="0">
              <a:buNone/>
              <a:defRPr/>
            </a:lvl2pPr>
          </a:lstStyle>
          <a:p>
            <a:pPr lvl="0"/>
            <a:r>
              <a:rPr lang="fi-FI"/>
              <a:t>Muokkaa tekstin perustyylejä</a:t>
            </a:r>
          </a:p>
        </p:txBody>
      </p:sp>
      <p:sp>
        <p:nvSpPr>
          <p:cNvPr id="4" name="Ellipsi 3">
            <a:extLst>
              <a:ext uri="{FF2B5EF4-FFF2-40B4-BE49-F238E27FC236}">
                <a16:creationId xmlns:a16="http://schemas.microsoft.com/office/drawing/2014/main" id="{B4D684C8-657D-4FB2-85AA-DC6D04A59E48}"/>
              </a:ext>
            </a:extLst>
          </p:cNvPr>
          <p:cNvSpPr/>
          <p:nvPr userDrawn="1"/>
        </p:nvSpPr>
        <p:spPr bwMode="black">
          <a:xfrm>
            <a:off x="3814011" y="1059543"/>
            <a:ext cx="4572000" cy="4572000"/>
          </a:xfrm>
          <a:prstGeom prst="ellipse">
            <a:avLst/>
          </a:prstGeom>
          <a:solidFill>
            <a:srgbClr val="00F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4730754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D132"/>
        </a:solidFill>
        <a:effectLst/>
      </p:bgPr>
    </p:bg>
    <p:spTree>
      <p:nvGrpSpPr>
        <p:cNvPr id="1" name=""/>
        <p:cNvGrpSpPr/>
        <p:nvPr/>
      </p:nvGrpSpPr>
      <p:grpSpPr>
        <a:xfrm>
          <a:off x="0" y="0"/>
          <a:ext cx="0" cy="0"/>
          <a:chOff x="0" y="0"/>
          <a:chExt cx="0" cy="0"/>
        </a:xfrm>
      </p:grpSpPr>
      <p:pic>
        <p:nvPicPr>
          <p:cNvPr id="11" name="Picture 10" descr="A picture containing outdoor, person&#10;&#10;Description automatically generated">
            <a:extLst>
              <a:ext uri="{FF2B5EF4-FFF2-40B4-BE49-F238E27FC236}">
                <a16:creationId xmlns:a16="http://schemas.microsoft.com/office/drawing/2014/main" id="{D1D7A9F1-5147-CB40-B197-3651BBB4CD1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6095999" y="-451305"/>
            <a:ext cx="9622972" cy="9622972"/>
          </a:xfrm>
          <a:custGeom>
            <a:avLst/>
            <a:gdLst>
              <a:gd name="connsiteX0" fmla="*/ 4811486 w 9622972"/>
              <a:gd name="connsiteY0" fmla="*/ 0 h 9622972"/>
              <a:gd name="connsiteX1" fmla="*/ 9622972 w 9622972"/>
              <a:gd name="connsiteY1" fmla="*/ 4811486 h 9622972"/>
              <a:gd name="connsiteX2" fmla="*/ 4811486 w 9622972"/>
              <a:gd name="connsiteY2" fmla="*/ 9622972 h 9622972"/>
              <a:gd name="connsiteX3" fmla="*/ 0 w 9622972"/>
              <a:gd name="connsiteY3" fmla="*/ 4811486 h 9622972"/>
              <a:gd name="connsiteX4" fmla="*/ 4811486 w 9622972"/>
              <a:gd name="connsiteY4" fmla="*/ 0 h 962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2972" h="9622972">
                <a:moveTo>
                  <a:pt x="4811486" y="0"/>
                </a:moveTo>
                <a:cubicBezTo>
                  <a:pt x="7468796" y="0"/>
                  <a:pt x="9622972" y="2154176"/>
                  <a:pt x="9622972" y="4811486"/>
                </a:cubicBezTo>
                <a:cubicBezTo>
                  <a:pt x="9622972" y="7468796"/>
                  <a:pt x="7468796" y="9622972"/>
                  <a:pt x="4811486" y="9622972"/>
                </a:cubicBezTo>
                <a:cubicBezTo>
                  <a:pt x="2154176" y="9622972"/>
                  <a:pt x="0" y="7468796"/>
                  <a:pt x="0" y="4811486"/>
                </a:cubicBezTo>
                <a:cubicBezTo>
                  <a:pt x="0" y="2154176"/>
                  <a:pt x="2154176" y="0"/>
                  <a:pt x="4811486" y="0"/>
                </a:cubicBezTo>
                <a:close/>
              </a:path>
            </a:pathLst>
          </a:custGeom>
        </p:spPr>
      </p:pic>
      <p:sp>
        <p:nvSpPr>
          <p:cNvPr id="9" name="Slide Number Placeholder 8">
            <a:extLst>
              <a:ext uri="{FF2B5EF4-FFF2-40B4-BE49-F238E27FC236}">
                <a16:creationId xmlns:a16="http://schemas.microsoft.com/office/drawing/2014/main" id="{3F08634A-FEA9-A74B-B0F8-F88A643E9F64}"/>
              </a:ext>
            </a:extLst>
          </p:cNvPr>
          <p:cNvSpPr>
            <a:spLocks noGrp="1"/>
          </p:cNvSpPr>
          <p:nvPr>
            <p:ph type="sldNum" sz="quarter" idx="12"/>
          </p:nvPr>
        </p:nvSpPr>
        <p:spPr/>
        <p:txBody>
          <a:bodyPr/>
          <a:lstStyle/>
          <a:p>
            <a:fld id="{7D0A3693-5CB6-4B45-8859-D19B56E87773}" type="slidenum">
              <a:rPr lang="en-FI" smtClean="0"/>
              <a:pPr/>
              <a:t>‹#›</a:t>
            </a:fld>
            <a:endParaRPr lang="en-FI"/>
          </a:p>
        </p:txBody>
      </p:sp>
      <p:sp>
        <p:nvSpPr>
          <p:cNvPr id="2" name="Title 1">
            <a:extLst>
              <a:ext uri="{FF2B5EF4-FFF2-40B4-BE49-F238E27FC236}">
                <a16:creationId xmlns:a16="http://schemas.microsoft.com/office/drawing/2014/main" id="{F1930C4F-5584-B448-AB45-F9CA52E8331F}"/>
              </a:ext>
            </a:extLst>
          </p:cNvPr>
          <p:cNvSpPr>
            <a:spLocks noGrp="1"/>
          </p:cNvSpPr>
          <p:nvPr>
            <p:ph type="ctrTitle"/>
          </p:nvPr>
        </p:nvSpPr>
        <p:spPr>
          <a:xfrm>
            <a:off x="1089498" y="1860550"/>
            <a:ext cx="4572000" cy="3136900"/>
          </a:xfrm>
          <a:prstGeom prst="rect">
            <a:avLst/>
          </a:prstGeom>
        </p:spPr>
        <p:txBody>
          <a:bodyPr anchor="ctr">
            <a:normAutofit/>
          </a:bodyPr>
          <a:lstStyle>
            <a:lvl1pPr algn="l">
              <a:defRPr sz="4800" b="1" i="0">
                <a:solidFill>
                  <a:schemeClr val="bg1"/>
                </a:solidFill>
                <a:latin typeface="+mn-lt"/>
              </a:defRPr>
            </a:lvl1pPr>
          </a:lstStyle>
          <a:p>
            <a:r>
              <a:rPr lang="en-GB" dirty="0"/>
              <a:t>Click to edit Master title style</a:t>
            </a:r>
            <a:endParaRPr lang="en-FI" dirty="0"/>
          </a:p>
        </p:txBody>
      </p:sp>
      <p:pic>
        <p:nvPicPr>
          <p:cNvPr id="5" name="Graphic 4">
            <a:extLst>
              <a:ext uri="{FF2B5EF4-FFF2-40B4-BE49-F238E27FC236}">
                <a16:creationId xmlns:a16="http://schemas.microsoft.com/office/drawing/2014/main" id="{34439394-3379-D54B-A310-62689E8DCF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264509" y="6392997"/>
            <a:ext cx="533400" cy="266700"/>
          </a:xfrm>
          <a:prstGeom prst="rect">
            <a:avLst/>
          </a:prstGeom>
        </p:spPr>
      </p:pic>
      <p:sp>
        <p:nvSpPr>
          <p:cNvPr id="6" name="TextBox 5">
            <a:extLst>
              <a:ext uri="{FF2B5EF4-FFF2-40B4-BE49-F238E27FC236}">
                <a16:creationId xmlns:a16="http://schemas.microsoft.com/office/drawing/2014/main" id="{E891609A-4B29-E743-92CC-DF8F2AA861D2}"/>
              </a:ext>
            </a:extLst>
          </p:cNvPr>
          <p:cNvSpPr txBox="1"/>
          <p:nvPr userDrawn="1"/>
        </p:nvSpPr>
        <p:spPr>
          <a:xfrm>
            <a:off x="11687902" y="6385674"/>
            <a:ext cx="416416" cy="307777"/>
          </a:xfrm>
          <a:prstGeom prst="rect">
            <a:avLst/>
          </a:prstGeom>
          <a:noFill/>
        </p:spPr>
        <p:txBody>
          <a:bodyPr wrap="square" rtlCol="0">
            <a:spAutoFit/>
          </a:bodyPr>
          <a:lstStyle/>
          <a:p>
            <a:r>
              <a:rPr lang="en-FI" sz="1400" b="1" i="0" dirty="0">
                <a:solidFill>
                  <a:schemeClr val="bg1"/>
                </a:solidFill>
                <a:latin typeface="Georgia" panose="02040502050405020303" pitchFamily="18" charset="0"/>
                <a:cs typeface="Poppins SemiBold" pitchFamily="2" charset="77"/>
              </a:rPr>
              <a:t>.fi</a:t>
            </a:r>
          </a:p>
        </p:txBody>
      </p:sp>
    </p:spTree>
    <p:extLst>
      <p:ext uri="{BB962C8B-B14F-4D97-AF65-F5344CB8AC3E}">
        <p14:creationId xmlns:p14="http://schemas.microsoft.com/office/powerpoint/2010/main" val="184996955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blank" preserve="1">
  <p:cSld name="Logo suomi">
    <p:spTree>
      <p:nvGrpSpPr>
        <p:cNvPr id="1" name=""/>
        <p:cNvGrpSpPr/>
        <p:nvPr/>
      </p:nvGrpSpPr>
      <p:grpSpPr>
        <a:xfrm>
          <a:off x="0" y="0"/>
          <a:ext cx="0" cy="0"/>
          <a:chOff x="0" y="0"/>
          <a:chExt cx="0" cy="0"/>
        </a:xfrm>
      </p:grpSpPr>
      <p:grpSp>
        <p:nvGrpSpPr>
          <p:cNvPr id="7" name="Ryhmä 6">
            <a:extLst>
              <a:ext uri="{FF2B5EF4-FFF2-40B4-BE49-F238E27FC236}">
                <a16:creationId xmlns:a16="http://schemas.microsoft.com/office/drawing/2014/main" id="{52DE4858-CDF1-469B-862F-9199E7A79ABE}"/>
              </a:ext>
            </a:extLst>
          </p:cNvPr>
          <p:cNvGrpSpPr/>
          <p:nvPr userDrawn="1"/>
        </p:nvGrpSpPr>
        <p:grpSpPr>
          <a:xfrm>
            <a:off x="2108118" y="1629456"/>
            <a:ext cx="7989888" cy="4644242"/>
            <a:chOff x="584654" y="1629456"/>
            <a:chExt cx="7989888" cy="4644242"/>
          </a:xfrm>
        </p:grpSpPr>
        <p:sp>
          <p:nvSpPr>
            <p:cNvPr id="12" name="Freeform 6">
              <a:extLst>
                <a:ext uri="{FF2B5EF4-FFF2-40B4-BE49-F238E27FC236}">
                  <a16:creationId xmlns:a16="http://schemas.microsoft.com/office/drawing/2014/main" id="{9C8F6043-10D4-4A4D-A8AF-D9A46F30719E}"/>
                </a:ext>
              </a:extLst>
            </p:cNvPr>
            <p:cNvSpPr>
              <a:spLocks/>
            </p:cNvSpPr>
            <p:nvPr userDrawn="1"/>
          </p:nvSpPr>
          <p:spPr bwMode="black">
            <a:xfrm>
              <a:off x="6950529" y="1723118"/>
              <a:ext cx="576262" cy="2463800"/>
            </a:xfrm>
            <a:custGeom>
              <a:avLst/>
              <a:gdLst>
                <a:gd name="T0" fmla="*/ 1059 w 2119"/>
                <a:gd name="T1" fmla="*/ 9052 h 9052"/>
                <a:gd name="T2" fmla="*/ 0 w 2119"/>
                <a:gd name="T3" fmla="*/ 7992 h 9052"/>
                <a:gd name="T4" fmla="*/ 0 w 2119"/>
                <a:gd name="T5" fmla="*/ 1060 h 9052"/>
                <a:gd name="T6" fmla="*/ 1059 w 2119"/>
                <a:gd name="T7" fmla="*/ 0 h 9052"/>
                <a:gd name="T8" fmla="*/ 2119 w 2119"/>
                <a:gd name="T9" fmla="*/ 1060 h 9052"/>
                <a:gd name="T10" fmla="*/ 2119 w 2119"/>
                <a:gd name="T11" fmla="*/ 7992 h 9052"/>
                <a:gd name="T12" fmla="*/ 1059 w 2119"/>
                <a:gd name="T13" fmla="*/ 9052 h 9052"/>
              </a:gdLst>
              <a:ahLst/>
              <a:cxnLst>
                <a:cxn ang="0">
                  <a:pos x="T0" y="T1"/>
                </a:cxn>
                <a:cxn ang="0">
                  <a:pos x="T2" y="T3"/>
                </a:cxn>
                <a:cxn ang="0">
                  <a:pos x="T4" y="T5"/>
                </a:cxn>
                <a:cxn ang="0">
                  <a:pos x="T6" y="T7"/>
                </a:cxn>
                <a:cxn ang="0">
                  <a:pos x="T8" y="T9"/>
                </a:cxn>
                <a:cxn ang="0">
                  <a:pos x="T10" y="T11"/>
                </a:cxn>
                <a:cxn ang="0">
                  <a:pos x="T12" y="T13"/>
                </a:cxn>
              </a:cxnLst>
              <a:rect l="0" t="0" r="r" b="b"/>
              <a:pathLst>
                <a:path w="2119" h="9052">
                  <a:moveTo>
                    <a:pt x="1059" y="9052"/>
                  </a:moveTo>
                  <a:cubicBezTo>
                    <a:pt x="474" y="9052"/>
                    <a:pt x="0" y="8577"/>
                    <a:pt x="0" y="7992"/>
                  </a:cubicBezTo>
                  <a:lnTo>
                    <a:pt x="0" y="1060"/>
                  </a:lnTo>
                  <a:cubicBezTo>
                    <a:pt x="0" y="475"/>
                    <a:pt x="474" y="0"/>
                    <a:pt x="1059" y="0"/>
                  </a:cubicBezTo>
                  <a:cubicBezTo>
                    <a:pt x="1644" y="0"/>
                    <a:pt x="2119" y="475"/>
                    <a:pt x="2119" y="1060"/>
                  </a:cubicBezTo>
                  <a:lnTo>
                    <a:pt x="2119" y="7992"/>
                  </a:lnTo>
                  <a:cubicBezTo>
                    <a:pt x="2119" y="8577"/>
                    <a:pt x="1644" y="9052"/>
                    <a:pt x="1059" y="9052"/>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a:p>
          </p:txBody>
        </p:sp>
        <p:sp>
          <p:nvSpPr>
            <p:cNvPr id="13" name="Freeform 7">
              <a:extLst>
                <a:ext uri="{FF2B5EF4-FFF2-40B4-BE49-F238E27FC236}">
                  <a16:creationId xmlns:a16="http://schemas.microsoft.com/office/drawing/2014/main" id="{E051852A-C8D6-457F-8483-7A5570D9C66C}"/>
                </a:ext>
              </a:extLst>
            </p:cNvPr>
            <p:cNvSpPr>
              <a:spLocks/>
            </p:cNvSpPr>
            <p:nvPr userDrawn="1"/>
          </p:nvSpPr>
          <p:spPr bwMode="black">
            <a:xfrm>
              <a:off x="4810579" y="2427968"/>
              <a:ext cx="1778000" cy="1779588"/>
            </a:xfrm>
            <a:custGeom>
              <a:avLst/>
              <a:gdLst>
                <a:gd name="T0" fmla="*/ 6536 w 6536"/>
                <a:gd name="T1" fmla="*/ 3194 h 6537"/>
                <a:gd name="T2" fmla="*/ 3269 w 6536"/>
                <a:gd name="T3" fmla="*/ 0 h 6537"/>
                <a:gd name="T4" fmla="*/ 0 w 6536"/>
                <a:gd name="T5" fmla="*/ 3269 h 6537"/>
                <a:gd name="T6" fmla="*/ 3269 w 6536"/>
                <a:gd name="T7" fmla="*/ 6537 h 6537"/>
                <a:gd name="T8" fmla="*/ 3901 w 6536"/>
                <a:gd name="T9" fmla="*/ 6421 h 6537"/>
                <a:gd name="T10" fmla="*/ 4401 w 6536"/>
                <a:gd name="T11" fmla="*/ 5650 h 6537"/>
                <a:gd name="T12" fmla="*/ 3921 w 6536"/>
                <a:gd name="T13" fmla="*/ 4902 h 6537"/>
                <a:gd name="T14" fmla="*/ 3167 w 6536"/>
                <a:gd name="T15" fmla="*/ 4788 h 6537"/>
                <a:gd name="T16" fmla="*/ 1829 w 6536"/>
                <a:gd name="T17" fmla="*/ 3242 h 6537"/>
                <a:gd name="T18" fmla="*/ 3269 w 6536"/>
                <a:gd name="T19" fmla="*/ 1663 h 6537"/>
                <a:gd name="T20" fmla="*/ 4619 w 6536"/>
                <a:gd name="T21" fmla="*/ 2594 h 6537"/>
                <a:gd name="T22" fmla="*/ 3945 w 6536"/>
                <a:gd name="T23" fmla="*/ 2594 h 6537"/>
                <a:gd name="T24" fmla="*/ 3184 w 6536"/>
                <a:gd name="T25" fmla="*/ 3356 h 6537"/>
                <a:gd name="T26" fmla="*/ 3945 w 6536"/>
                <a:gd name="T27" fmla="*/ 4117 h 6537"/>
                <a:gd name="T28" fmla="*/ 5776 w 6536"/>
                <a:gd name="T29" fmla="*/ 4117 h 6537"/>
                <a:gd name="T30" fmla="*/ 6535 w 6536"/>
                <a:gd name="T31" fmla="*/ 3367 h 6537"/>
                <a:gd name="T32" fmla="*/ 6536 w 6536"/>
                <a:gd name="T33" fmla="*/ 3367 h 6537"/>
                <a:gd name="T34" fmla="*/ 6536 w 6536"/>
                <a:gd name="T35" fmla="*/ 3194 h 6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6" h="6537">
                  <a:moveTo>
                    <a:pt x="6536" y="3194"/>
                  </a:moveTo>
                  <a:cubicBezTo>
                    <a:pt x="6536" y="1371"/>
                    <a:pt x="5138" y="0"/>
                    <a:pt x="3269" y="0"/>
                  </a:cubicBezTo>
                  <a:cubicBezTo>
                    <a:pt x="1463" y="0"/>
                    <a:pt x="0" y="1399"/>
                    <a:pt x="0" y="3269"/>
                  </a:cubicBezTo>
                  <a:cubicBezTo>
                    <a:pt x="0" y="5074"/>
                    <a:pt x="1367" y="6537"/>
                    <a:pt x="3269" y="6537"/>
                  </a:cubicBezTo>
                  <a:cubicBezTo>
                    <a:pt x="3516" y="6537"/>
                    <a:pt x="3746" y="6491"/>
                    <a:pt x="3901" y="6421"/>
                  </a:cubicBezTo>
                  <a:cubicBezTo>
                    <a:pt x="4192" y="6288"/>
                    <a:pt x="4401" y="6017"/>
                    <a:pt x="4401" y="5650"/>
                  </a:cubicBezTo>
                  <a:cubicBezTo>
                    <a:pt x="4401" y="5328"/>
                    <a:pt x="4246" y="5037"/>
                    <a:pt x="3921" y="4902"/>
                  </a:cubicBezTo>
                  <a:cubicBezTo>
                    <a:pt x="3717" y="4818"/>
                    <a:pt x="3427" y="4814"/>
                    <a:pt x="3167" y="4788"/>
                  </a:cubicBezTo>
                  <a:cubicBezTo>
                    <a:pt x="2393" y="4709"/>
                    <a:pt x="1829" y="4112"/>
                    <a:pt x="1829" y="3242"/>
                  </a:cubicBezTo>
                  <a:cubicBezTo>
                    <a:pt x="1829" y="2290"/>
                    <a:pt x="2528" y="1697"/>
                    <a:pt x="3269" y="1663"/>
                  </a:cubicBezTo>
                  <a:cubicBezTo>
                    <a:pt x="4176" y="1621"/>
                    <a:pt x="4619" y="2239"/>
                    <a:pt x="4619" y="2594"/>
                  </a:cubicBezTo>
                  <a:lnTo>
                    <a:pt x="3945" y="2594"/>
                  </a:lnTo>
                  <a:cubicBezTo>
                    <a:pt x="3525" y="2594"/>
                    <a:pt x="3184" y="2935"/>
                    <a:pt x="3184" y="3356"/>
                  </a:cubicBezTo>
                  <a:cubicBezTo>
                    <a:pt x="3184" y="3776"/>
                    <a:pt x="3525" y="4117"/>
                    <a:pt x="3945" y="4117"/>
                  </a:cubicBezTo>
                  <a:lnTo>
                    <a:pt x="5776" y="4117"/>
                  </a:lnTo>
                  <a:cubicBezTo>
                    <a:pt x="6193" y="4117"/>
                    <a:pt x="6529" y="3782"/>
                    <a:pt x="6535" y="3367"/>
                  </a:cubicBezTo>
                  <a:lnTo>
                    <a:pt x="6536" y="3367"/>
                  </a:lnTo>
                  <a:lnTo>
                    <a:pt x="6536" y="3194"/>
                  </a:ln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a:p>
          </p:txBody>
        </p:sp>
        <p:sp>
          <p:nvSpPr>
            <p:cNvPr id="19" name="Freeform 8">
              <a:extLst>
                <a:ext uri="{FF2B5EF4-FFF2-40B4-BE49-F238E27FC236}">
                  <a16:creationId xmlns:a16="http://schemas.microsoft.com/office/drawing/2014/main" id="{B475740C-E936-4FF9-A4AC-7D72B49AF77C}"/>
                </a:ext>
              </a:extLst>
            </p:cNvPr>
            <p:cNvSpPr>
              <a:spLocks/>
            </p:cNvSpPr>
            <p:nvPr userDrawn="1"/>
          </p:nvSpPr>
          <p:spPr bwMode="black">
            <a:xfrm>
              <a:off x="3848554" y="2445431"/>
              <a:ext cx="576262" cy="1741488"/>
            </a:xfrm>
            <a:custGeom>
              <a:avLst/>
              <a:gdLst>
                <a:gd name="T0" fmla="*/ 1059 w 2119"/>
                <a:gd name="T1" fmla="*/ 0 h 6394"/>
                <a:gd name="T2" fmla="*/ 2119 w 2119"/>
                <a:gd name="T3" fmla="*/ 1060 h 6394"/>
                <a:gd name="T4" fmla="*/ 2119 w 2119"/>
                <a:gd name="T5" fmla="*/ 5334 h 6394"/>
                <a:gd name="T6" fmla="*/ 1059 w 2119"/>
                <a:gd name="T7" fmla="*/ 6394 h 6394"/>
                <a:gd name="T8" fmla="*/ 0 w 2119"/>
                <a:gd name="T9" fmla="*/ 5334 h 6394"/>
                <a:gd name="T10" fmla="*/ 0 w 2119"/>
                <a:gd name="T11" fmla="*/ 1060 h 6394"/>
                <a:gd name="T12" fmla="*/ 1059 w 2119"/>
                <a:gd name="T13" fmla="*/ 0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0"/>
                  </a:moveTo>
                  <a:cubicBezTo>
                    <a:pt x="1645" y="0"/>
                    <a:pt x="2119" y="475"/>
                    <a:pt x="2119" y="1060"/>
                  </a:cubicBezTo>
                  <a:lnTo>
                    <a:pt x="2119" y="5334"/>
                  </a:lnTo>
                  <a:cubicBezTo>
                    <a:pt x="2119" y="5919"/>
                    <a:pt x="1645" y="6394"/>
                    <a:pt x="1059" y="6394"/>
                  </a:cubicBezTo>
                  <a:cubicBezTo>
                    <a:pt x="474" y="6394"/>
                    <a:pt x="0" y="5919"/>
                    <a:pt x="0" y="5334"/>
                  </a:cubicBezTo>
                  <a:lnTo>
                    <a:pt x="0" y="1060"/>
                  </a:lnTo>
                  <a:cubicBezTo>
                    <a:pt x="0" y="475"/>
                    <a:pt x="474" y="0"/>
                    <a:pt x="1059" y="0"/>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a:p>
          </p:txBody>
        </p:sp>
        <p:sp>
          <p:nvSpPr>
            <p:cNvPr id="20" name="Oval 9">
              <a:extLst>
                <a:ext uri="{FF2B5EF4-FFF2-40B4-BE49-F238E27FC236}">
                  <a16:creationId xmlns:a16="http://schemas.microsoft.com/office/drawing/2014/main" id="{170B6340-5190-45D9-96E8-BD788E0AE288}"/>
                </a:ext>
              </a:extLst>
            </p:cNvPr>
            <p:cNvSpPr>
              <a:spLocks noChangeArrowheads="1"/>
            </p:cNvSpPr>
            <p:nvPr userDrawn="1"/>
          </p:nvSpPr>
          <p:spPr bwMode="black">
            <a:xfrm>
              <a:off x="3819979" y="1629456"/>
              <a:ext cx="633412" cy="633413"/>
            </a:xfrm>
            <a:prstGeom prst="ellipse">
              <a:avLst/>
            </a:prstGeom>
            <a:solidFill>
              <a:srgbClr val="00FF3C"/>
            </a:solidFill>
            <a:ln>
              <a:noFill/>
            </a:ln>
          </p:spPr>
          <p:txBody>
            <a:bodyPr vert="horz" wrap="square" lIns="91440" tIns="45720" rIns="91440" bIns="45720" numCol="1" anchor="t" anchorCtr="0" compatLnSpc="1">
              <a:prstTxWarp prst="textNoShape">
                <a:avLst/>
              </a:prstTxWarp>
            </a:bodyPr>
            <a:lstStyle/>
            <a:p>
              <a:endParaRPr lang="fi-FI"/>
            </a:p>
          </p:txBody>
        </p:sp>
        <p:sp>
          <p:nvSpPr>
            <p:cNvPr id="21" name="Freeform 10">
              <a:extLst>
                <a:ext uri="{FF2B5EF4-FFF2-40B4-BE49-F238E27FC236}">
                  <a16:creationId xmlns:a16="http://schemas.microsoft.com/office/drawing/2014/main" id="{B64F64D7-563C-4341-8815-9F4ECEE19B98}"/>
                </a:ext>
              </a:extLst>
            </p:cNvPr>
            <p:cNvSpPr>
              <a:spLocks/>
            </p:cNvSpPr>
            <p:nvPr userDrawn="1"/>
          </p:nvSpPr>
          <p:spPr bwMode="black">
            <a:xfrm>
              <a:off x="7969704" y="2445431"/>
              <a:ext cx="576262" cy="1741488"/>
            </a:xfrm>
            <a:custGeom>
              <a:avLst/>
              <a:gdLst>
                <a:gd name="T0" fmla="*/ 1059 w 2119"/>
                <a:gd name="T1" fmla="*/ 6394 h 6394"/>
                <a:gd name="T2" fmla="*/ 0 w 2119"/>
                <a:gd name="T3" fmla="*/ 5334 h 6394"/>
                <a:gd name="T4" fmla="*/ 0 w 2119"/>
                <a:gd name="T5" fmla="*/ 1060 h 6394"/>
                <a:gd name="T6" fmla="*/ 1059 w 2119"/>
                <a:gd name="T7" fmla="*/ 0 h 6394"/>
                <a:gd name="T8" fmla="*/ 2119 w 2119"/>
                <a:gd name="T9" fmla="*/ 1060 h 6394"/>
                <a:gd name="T10" fmla="*/ 2119 w 2119"/>
                <a:gd name="T11" fmla="*/ 5334 h 6394"/>
                <a:gd name="T12" fmla="*/ 1059 w 2119"/>
                <a:gd name="T13" fmla="*/ 6394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6394"/>
                  </a:moveTo>
                  <a:cubicBezTo>
                    <a:pt x="474" y="6394"/>
                    <a:pt x="0" y="5919"/>
                    <a:pt x="0" y="5334"/>
                  </a:cubicBezTo>
                  <a:lnTo>
                    <a:pt x="0" y="1060"/>
                  </a:lnTo>
                  <a:cubicBezTo>
                    <a:pt x="0" y="475"/>
                    <a:pt x="474" y="0"/>
                    <a:pt x="1059" y="0"/>
                  </a:cubicBezTo>
                  <a:cubicBezTo>
                    <a:pt x="1645" y="0"/>
                    <a:pt x="2119" y="475"/>
                    <a:pt x="2119" y="1060"/>
                  </a:cubicBezTo>
                  <a:lnTo>
                    <a:pt x="2119" y="5334"/>
                  </a:lnTo>
                  <a:cubicBezTo>
                    <a:pt x="2119" y="5919"/>
                    <a:pt x="1645" y="6394"/>
                    <a:pt x="1059" y="6394"/>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a:p>
          </p:txBody>
        </p:sp>
        <p:sp>
          <p:nvSpPr>
            <p:cNvPr id="22" name="Oval 11">
              <a:extLst>
                <a:ext uri="{FF2B5EF4-FFF2-40B4-BE49-F238E27FC236}">
                  <a16:creationId xmlns:a16="http://schemas.microsoft.com/office/drawing/2014/main" id="{E2DC947F-9DF5-42A1-989D-12A8DDF8F341}"/>
                </a:ext>
              </a:extLst>
            </p:cNvPr>
            <p:cNvSpPr>
              <a:spLocks noChangeArrowheads="1"/>
            </p:cNvSpPr>
            <p:nvPr userDrawn="1"/>
          </p:nvSpPr>
          <p:spPr bwMode="black">
            <a:xfrm>
              <a:off x="7939542" y="1629456"/>
              <a:ext cx="635000" cy="633413"/>
            </a:xfrm>
            <a:prstGeom prst="ellipse">
              <a:avLst/>
            </a:prstGeom>
            <a:solidFill>
              <a:srgbClr val="00FF3C"/>
            </a:solidFill>
            <a:ln>
              <a:noFill/>
            </a:ln>
          </p:spPr>
          <p:txBody>
            <a:bodyPr vert="horz" wrap="square" lIns="91440" tIns="45720" rIns="91440" bIns="45720" numCol="1" anchor="t" anchorCtr="0" compatLnSpc="1">
              <a:prstTxWarp prst="textNoShape">
                <a:avLst/>
              </a:prstTxWarp>
            </a:bodyPr>
            <a:lstStyle/>
            <a:p>
              <a:endParaRPr lang="fi-FI"/>
            </a:p>
          </p:txBody>
        </p:sp>
        <p:sp>
          <p:nvSpPr>
            <p:cNvPr id="23" name="Freeform 12">
              <a:extLst>
                <a:ext uri="{FF2B5EF4-FFF2-40B4-BE49-F238E27FC236}">
                  <a16:creationId xmlns:a16="http://schemas.microsoft.com/office/drawing/2014/main" id="{9B159EB4-4A04-40AB-98CC-0C5179F283C6}"/>
                </a:ext>
              </a:extLst>
            </p:cNvPr>
            <p:cNvSpPr>
              <a:spLocks/>
            </p:cNvSpPr>
            <p:nvPr userDrawn="1"/>
          </p:nvSpPr>
          <p:spPr bwMode="black">
            <a:xfrm>
              <a:off x="584654" y="2410506"/>
              <a:ext cx="2809875" cy="1776413"/>
            </a:xfrm>
            <a:custGeom>
              <a:avLst/>
              <a:gdLst>
                <a:gd name="T0" fmla="*/ 7270 w 10328"/>
                <a:gd name="T1" fmla="*/ 79 h 6526"/>
                <a:gd name="T2" fmla="*/ 5164 w 10328"/>
                <a:gd name="T3" fmla="*/ 1216 h 6526"/>
                <a:gd name="T4" fmla="*/ 5164 w 10328"/>
                <a:gd name="T5" fmla="*/ 1216 h 6526"/>
                <a:gd name="T6" fmla="*/ 3058 w 10328"/>
                <a:gd name="T7" fmla="*/ 79 h 6526"/>
                <a:gd name="T8" fmla="*/ 0 w 10328"/>
                <a:gd name="T9" fmla="*/ 3009 h 6526"/>
                <a:gd name="T10" fmla="*/ 0 w 10328"/>
                <a:gd name="T11" fmla="*/ 5505 h 6526"/>
                <a:gd name="T12" fmla="*/ 72 w 10328"/>
                <a:gd name="T13" fmla="*/ 5846 h 6526"/>
                <a:gd name="T14" fmla="*/ 1060 w 10328"/>
                <a:gd name="T15" fmla="*/ 6526 h 6526"/>
                <a:gd name="T16" fmla="*/ 2081 w 10328"/>
                <a:gd name="T17" fmla="*/ 5749 h 6526"/>
                <a:gd name="T18" fmla="*/ 2119 w 10328"/>
                <a:gd name="T19" fmla="*/ 5505 h 6526"/>
                <a:gd name="T20" fmla="*/ 2119 w 10328"/>
                <a:gd name="T21" fmla="*/ 2965 h 6526"/>
                <a:gd name="T22" fmla="*/ 3133 w 10328"/>
                <a:gd name="T23" fmla="*/ 1951 h 6526"/>
                <a:gd name="T24" fmla="*/ 4145 w 10328"/>
                <a:gd name="T25" fmla="*/ 2965 h 6526"/>
                <a:gd name="T26" fmla="*/ 4145 w 10328"/>
                <a:gd name="T27" fmla="*/ 4019 h 6526"/>
                <a:gd name="T28" fmla="*/ 5164 w 10328"/>
                <a:gd name="T29" fmla="*/ 4972 h 6526"/>
                <a:gd name="T30" fmla="*/ 5164 w 10328"/>
                <a:gd name="T31" fmla="*/ 4972 h 6526"/>
                <a:gd name="T32" fmla="*/ 5164 w 10328"/>
                <a:gd name="T33" fmla="*/ 4972 h 6526"/>
                <a:gd name="T34" fmla="*/ 6183 w 10328"/>
                <a:gd name="T35" fmla="*/ 4019 h 6526"/>
                <a:gd name="T36" fmla="*/ 6183 w 10328"/>
                <a:gd name="T37" fmla="*/ 2965 h 6526"/>
                <a:gd name="T38" fmla="*/ 7196 w 10328"/>
                <a:gd name="T39" fmla="*/ 1951 h 6526"/>
                <a:gd name="T40" fmla="*/ 8209 w 10328"/>
                <a:gd name="T41" fmla="*/ 2965 h 6526"/>
                <a:gd name="T42" fmla="*/ 8209 w 10328"/>
                <a:gd name="T43" fmla="*/ 5505 h 6526"/>
                <a:gd name="T44" fmla="*/ 8248 w 10328"/>
                <a:gd name="T45" fmla="*/ 5749 h 6526"/>
                <a:gd name="T46" fmla="*/ 9268 w 10328"/>
                <a:gd name="T47" fmla="*/ 6526 h 6526"/>
                <a:gd name="T48" fmla="*/ 10257 w 10328"/>
                <a:gd name="T49" fmla="*/ 5846 h 6526"/>
                <a:gd name="T50" fmla="*/ 10328 w 10328"/>
                <a:gd name="T51" fmla="*/ 5505 h 6526"/>
                <a:gd name="T52" fmla="*/ 10328 w 10328"/>
                <a:gd name="T53" fmla="*/ 3009 h 6526"/>
                <a:gd name="T54" fmla="*/ 7270 w 10328"/>
                <a:gd name="T55" fmla="*/ 79 h 6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28" h="6526">
                  <a:moveTo>
                    <a:pt x="7270" y="79"/>
                  </a:moveTo>
                  <a:cubicBezTo>
                    <a:pt x="6455" y="113"/>
                    <a:pt x="5551" y="614"/>
                    <a:pt x="5164" y="1216"/>
                  </a:cubicBezTo>
                  <a:lnTo>
                    <a:pt x="5164" y="1216"/>
                  </a:lnTo>
                  <a:cubicBezTo>
                    <a:pt x="4777" y="614"/>
                    <a:pt x="3874" y="113"/>
                    <a:pt x="3058" y="79"/>
                  </a:cubicBezTo>
                  <a:cubicBezTo>
                    <a:pt x="1184" y="0"/>
                    <a:pt x="0" y="1228"/>
                    <a:pt x="0" y="3009"/>
                  </a:cubicBezTo>
                  <a:lnTo>
                    <a:pt x="0" y="5505"/>
                  </a:lnTo>
                  <a:cubicBezTo>
                    <a:pt x="0" y="5624"/>
                    <a:pt x="26" y="5739"/>
                    <a:pt x="72" y="5846"/>
                  </a:cubicBezTo>
                  <a:cubicBezTo>
                    <a:pt x="225" y="6244"/>
                    <a:pt x="609" y="6526"/>
                    <a:pt x="1060" y="6526"/>
                  </a:cubicBezTo>
                  <a:cubicBezTo>
                    <a:pt x="1547" y="6526"/>
                    <a:pt x="1957" y="6197"/>
                    <a:pt x="2081" y="5749"/>
                  </a:cubicBezTo>
                  <a:cubicBezTo>
                    <a:pt x="2105" y="5670"/>
                    <a:pt x="2119" y="5589"/>
                    <a:pt x="2119" y="5505"/>
                  </a:cubicBezTo>
                  <a:lnTo>
                    <a:pt x="2119" y="2965"/>
                  </a:lnTo>
                  <a:cubicBezTo>
                    <a:pt x="2119" y="2405"/>
                    <a:pt x="2573" y="1951"/>
                    <a:pt x="3133" y="1951"/>
                  </a:cubicBezTo>
                  <a:cubicBezTo>
                    <a:pt x="3693" y="1951"/>
                    <a:pt x="4145" y="2405"/>
                    <a:pt x="4145" y="2965"/>
                  </a:cubicBezTo>
                  <a:lnTo>
                    <a:pt x="4145" y="4019"/>
                  </a:lnTo>
                  <a:cubicBezTo>
                    <a:pt x="4145" y="4545"/>
                    <a:pt x="4638" y="4972"/>
                    <a:pt x="5164" y="4972"/>
                  </a:cubicBezTo>
                  <a:lnTo>
                    <a:pt x="5164" y="4972"/>
                  </a:lnTo>
                  <a:lnTo>
                    <a:pt x="5164" y="4972"/>
                  </a:lnTo>
                  <a:cubicBezTo>
                    <a:pt x="5690" y="4972"/>
                    <a:pt x="6183" y="4545"/>
                    <a:pt x="6183" y="4019"/>
                  </a:cubicBezTo>
                  <a:lnTo>
                    <a:pt x="6183" y="2965"/>
                  </a:lnTo>
                  <a:cubicBezTo>
                    <a:pt x="6183" y="2405"/>
                    <a:pt x="6636" y="1951"/>
                    <a:pt x="7196" y="1951"/>
                  </a:cubicBezTo>
                  <a:cubicBezTo>
                    <a:pt x="7755" y="1951"/>
                    <a:pt x="8209" y="2405"/>
                    <a:pt x="8209" y="2965"/>
                  </a:cubicBezTo>
                  <a:lnTo>
                    <a:pt x="8209" y="5505"/>
                  </a:lnTo>
                  <a:cubicBezTo>
                    <a:pt x="8209" y="5589"/>
                    <a:pt x="8224" y="5670"/>
                    <a:pt x="8248" y="5749"/>
                  </a:cubicBezTo>
                  <a:cubicBezTo>
                    <a:pt x="8372" y="6197"/>
                    <a:pt x="8781" y="6526"/>
                    <a:pt x="9268" y="6526"/>
                  </a:cubicBezTo>
                  <a:cubicBezTo>
                    <a:pt x="9719" y="6526"/>
                    <a:pt x="10104" y="6244"/>
                    <a:pt x="10257" y="5846"/>
                  </a:cubicBezTo>
                  <a:cubicBezTo>
                    <a:pt x="10302" y="5739"/>
                    <a:pt x="10328" y="5624"/>
                    <a:pt x="10328" y="5505"/>
                  </a:cubicBezTo>
                  <a:lnTo>
                    <a:pt x="10328" y="3009"/>
                  </a:lnTo>
                  <a:cubicBezTo>
                    <a:pt x="10328" y="1228"/>
                    <a:pt x="9144" y="0"/>
                    <a:pt x="7270" y="79"/>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a:p>
          </p:txBody>
        </p:sp>
        <p:pic>
          <p:nvPicPr>
            <p:cNvPr id="24" name="Kuva 23">
              <a:extLst>
                <a:ext uri="{FF2B5EF4-FFF2-40B4-BE49-F238E27FC236}">
                  <a16:creationId xmlns:a16="http://schemas.microsoft.com/office/drawing/2014/main" id="{D1AFBB2E-9D1A-47D9-8911-C4F4A598D6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85667" y="6003036"/>
              <a:ext cx="3977030" cy="270662"/>
            </a:xfrm>
            <a:prstGeom prst="rect">
              <a:avLst/>
            </a:prstGeom>
          </p:spPr>
        </p:pic>
      </p:grpSp>
    </p:spTree>
    <p:extLst>
      <p:ext uri="{BB962C8B-B14F-4D97-AF65-F5344CB8AC3E}">
        <p14:creationId xmlns:p14="http://schemas.microsoft.com/office/powerpoint/2010/main" val="22372974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blank" preserve="1">
  <p:cSld name="Logo ruotsi">
    <p:spTree>
      <p:nvGrpSpPr>
        <p:cNvPr id="1" name=""/>
        <p:cNvGrpSpPr/>
        <p:nvPr/>
      </p:nvGrpSpPr>
      <p:grpSpPr>
        <a:xfrm>
          <a:off x="0" y="0"/>
          <a:ext cx="0" cy="0"/>
          <a:chOff x="0" y="0"/>
          <a:chExt cx="0" cy="0"/>
        </a:xfrm>
      </p:grpSpPr>
      <p:pic>
        <p:nvPicPr>
          <p:cNvPr id="29" name="Kuva 28">
            <a:extLst>
              <a:ext uri="{FF2B5EF4-FFF2-40B4-BE49-F238E27FC236}">
                <a16:creationId xmlns:a16="http://schemas.microsoft.com/office/drawing/2014/main" id="{0E4521DD-84F9-4475-9E2B-E0514F85F7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08168" y="5998464"/>
            <a:ext cx="3972154" cy="277978"/>
          </a:xfrm>
          <a:prstGeom prst="rect">
            <a:avLst/>
          </a:prstGeom>
        </p:spPr>
      </p:pic>
      <p:sp>
        <p:nvSpPr>
          <p:cNvPr id="13" name="Freeform 6">
            <a:extLst>
              <a:ext uri="{FF2B5EF4-FFF2-40B4-BE49-F238E27FC236}">
                <a16:creationId xmlns:a16="http://schemas.microsoft.com/office/drawing/2014/main" id="{592C2C29-0E02-4370-8441-9805493FC96A}"/>
              </a:ext>
            </a:extLst>
          </p:cNvPr>
          <p:cNvSpPr>
            <a:spLocks/>
          </p:cNvSpPr>
          <p:nvPr userDrawn="1"/>
        </p:nvSpPr>
        <p:spPr bwMode="black">
          <a:xfrm>
            <a:off x="8473993" y="1723118"/>
            <a:ext cx="576262" cy="2463800"/>
          </a:xfrm>
          <a:custGeom>
            <a:avLst/>
            <a:gdLst>
              <a:gd name="T0" fmla="*/ 1059 w 2119"/>
              <a:gd name="T1" fmla="*/ 9052 h 9052"/>
              <a:gd name="T2" fmla="*/ 0 w 2119"/>
              <a:gd name="T3" fmla="*/ 7992 h 9052"/>
              <a:gd name="T4" fmla="*/ 0 w 2119"/>
              <a:gd name="T5" fmla="*/ 1060 h 9052"/>
              <a:gd name="T6" fmla="*/ 1059 w 2119"/>
              <a:gd name="T7" fmla="*/ 0 h 9052"/>
              <a:gd name="T8" fmla="*/ 2119 w 2119"/>
              <a:gd name="T9" fmla="*/ 1060 h 9052"/>
              <a:gd name="T10" fmla="*/ 2119 w 2119"/>
              <a:gd name="T11" fmla="*/ 7992 h 9052"/>
              <a:gd name="T12" fmla="*/ 1059 w 2119"/>
              <a:gd name="T13" fmla="*/ 9052 h 9052"/>
            </a:gdLst>
            <a:ahLst/>
            <a:cxnLst>
              <a:cxn ang="0">
                <a:pos x="T0" y="T1"/>
              </a:cxn>
              <a:cxn ang="0">
                <a:pos x="T2" y="T3"/>
              </a:cxn>
              <a:cxn ang="0">
                <a:pos x="T4" y="T5"/>
              </a:cxn>
              <a:cxn ang="0">
                <a:pos x="T6" y="T7"/>
              </a:cxn>
              <a:cxn ang="0">
                <a:pos x="T8" y="T9"/>
              </a:cxn>
              <a:cxn ang="0">
                <a:pos x="T10" y="T11"/>
              </a:cxn>
              <a:cxn ang="0">
                <a:pos x="T12" y="T13"/>
              </a:cxn>
            </a:cxnLst>
            <a:rect l="0" t="0" r="r" b="b"/>
            <a:pathLst>
              <a:path w="2119" h="9052">
                <a:moveTo>
                  <a:pt x="1059" y="9052"/>
                </a:moveTo>
                <a:cubicBezTo>
                  <a:pt x="474" y="9052"/>
                  <a:pt x="0" y="8577"/>
                  <a:pt x="0" y="7992"/>
                </a:cubicBezTo>
                <a:lnTo>
                  <a:pt x="0" y="1060"/>
                </a:lnTo>
                <a:cubicBezTo>
                  <a:pt x="0" y="475"/>
                  <a:pt x="474" y="0"/>
                  <a:pt x="1059" y="0"/>
                </a:cubicBezTo>
                <a:cubicBezTo>
                  <a:pt x="1644" y="0"/>
                  <a:pt x="2119" y="475"/>
                  <a:pt x="2119" y="1060"/>
                </a:cubicBezTo>
                <a:lnTo>
                  <a:pt x="2119" y="7992"/>
                </a:lnTo>
                <a:cubicBezTo>
                  <a:pt x="2119" y="8577"/>
                  <a:pt x="1644" y="9052"/>
                  <a:pt x="1059" y="9052"/>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a:p>
        </p:txBody>
      </p:sp>
      <p:sp>
        <p:nvSpPr>
          <p:cNvPr id="22" name="Freeform 7">
            <a:extLst>
              <a:ext uri="{FF2B5EF4-FFF2-40B4-BE49-F238E27FC236}">
                <a16:creationId xmlns:a16="http://schemas.microsoft.com/office/drawing/2014/main" id="{2A403115-7276-4871-A40D-BEF85CF1125C}"/>
              </a:ext>
            </a:extLst>
          </p:cNvPr>
          <p:cNvSpPr>
            <a:spLocks/>
          </p:cNvSpPr>
          <p:nvPr userDrawn="1"/>
        </p:nvSpPr>
        <p:spPr bwMode="black">
          <a:xfrm>
            <a:off x="6334043" y="2427968"/>
            <a:ext cx="1778000" cy="1779588"/>
          </a:xfrm>
          <a:custGeom>
            <a:avLst/>
            <a:gdLst>
              <a:gd name="T0" fmla="*/ 6536 w 6536"/>
              <a:gd name="T1" fmla="*/ 3194 h 6537"/>
              <a:gd name="T2" fmla="*/ 3269 w 6536"/>
              <a:gd name="T3" fmla="*/ 0 h 6537"/>
              <a:gd name="T4" fmla="*/ 0 w 6536"/>
              <a:gd name="T5" fmla="*/ 3269 h 6537"/>
              <a:gd name="T6" fmla="*/ 3269 w 6536"/>
              <a:gd name="T7" fmla="*/ 6537 h 6537"/>
              <a:gd name="T8" fmla="*/ 3901 w 6536"/>
              <a:gd name="T9" fmla="*/ 6421 h 6537"/>
              <a:gd name="T10" fmla="*/ 4401 w 6536"/>
              <a:gd name="T11" fmla="*/ 5650 h 6537"/>
              <a:gd name="T12" fmla="*/ 3921 w 6536"/>
              <a:gd name="T13" fmla="*/ 4902 h 6537"/>
              <a:gd name="T14" fmla="*/ 3167 w 6536"/>
              <a:gd name="T15" fmla="*/ 4788 h 6537"/>
              <a:gd name="T16" fmla="*/ 1829 w 6536"/>
              <a:gd name="T17" fmla="*/ 3242 h 6537"/>
              <a:gd name="T18" fmla="*/ 3269 w 6536"/>
              <a:gd name="T19" fmla="*/ 1663 h 6537"/>
              <a:gd name="T20" fmla="*/ 4619 w 6536"/>
              <a:gd name="T21" fmla="*/ 2594 h 6537"/>
              <a:gd name="T22" fmla="*/ 3945 w 6536"/>
              <a:gd name="T23" fmla="*/ 2594 h 6537"/>
              <a:gd name="T24" fmla="*/ 3184 w 6536"/>
              <a:gd name="T25" fmla="*/ 3356 h 6537"/>
              <a:gd name="T26" fmla="*/ 3945 w 6536"/>
              <a:gd name="T27" fmla="*/ 4117 h 6537"/>
              <a:gd name="T28" fmla="*/ 5776 w 6536"/>
              <a:gd name="T29" fmla="*/ 4117 h 6537"/>
              <a:gd name="T30" fmla="*/ 6535 w 6536"/>
              <a:gd name="T31" fmla="*/ 3367 h 6537"/>
              <a:gd name="T32" fmla="*/ 6536 w 6536"/>
              <a:gd name="T33" fmla="*/ 3367 h 6537"/>
              <a:gd name="T34" fmla="*/ 6536 w 6536"/>
              <a:gd name="T35" fmla="*/ 3194 h 6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6" h="6537">
                <a:moveTo>
                  <a:pt x="6536" y="3194"/>
                </a:moveTo>
                <a:cubicBezTo>
                  <a:pt x="6536" y="1371"/>
                  <a:pt x="5138" y="0"/>
                  <a:pt x="3269" y="0"/>
                </a:cubicBezTo>
                <a:cubicBezTo>
                  <a:pt x="1463" y="0"/>
                  <a:pt x="0" y="1399"/>
                  <a:pt x="0" y="3269"/>
                </a:cubicBezTo>
                <a:cubicBezTo>
                  <a:pt x="0" y="5074"/>
                  <a:pt x="1367" y="6537"/>
                  <a:pt x="3269" y="6537"/>
                </a:cubicBezTo>
                <a:cubicBezTo>
                  <a:pt x="3516" y="6537"/>
                  <a:pt x="3746" y="6491"/>
                  <a:pt x="3901" y="6421"/>
                </a:cubicBezTo>
                <a:cubicBezTo>
                  <a:pt x="4192" y="6288"/>
                  <a:pt x="4401" y="6017"/>
                  <a:pt x="4401" y="5650"/>
                </a:cubicBezTo>
                <a:cubicBezTo>
                  <a:pt x="4401" y="5328"/>
                  <a:pt x="4246" y="5037"/>
                  <a:pt x="3921" y="4902"/>
                </a:cubicBezTo>
                <a:cubicBezTo>
                  <a:pt x="3717" y="4818"/>
                  <a:pt x="3427" y="4814"/>
                  <a:pt x="3167" y="4788"/>
                </a:cubicBezTo>
                <a:cubicBezTo>
                  <a:pt x="2393" y="4709"/>
                  <a:pt x="1829" y="4112"/>
                  <a:pt x="1829" y="3242"/>
                </a:cubicBezTo>
                <a:cubicBezTo>
                  <a:pt x="1829" y="2290"/>
                  <a:pt x="2528" y="1697"/>
                  <a:pt x="3269" y="1663"/>
                </a:cubicBezTo>
                <a:cubicBezTo>
                  <a:pt x="4176" y="1621"/>
                  <a:pt x="4619" y="2239"/>
                  <a:pt x="4619" y="2594"/>
                </a:cubicBezTo>
                <a:lnTo>
                  <a:pt x="3945" y="2594"/>
                </a:lnTo>
                <a:cubicBezTo>
                  <a:pt x="3525" y="2594"/>
                  <a:pt x="3184" y="2935"/>
                  <a:pt x="3184" y="3356"/>
                </a:cubicBezTo>
                <a:cubicBezTo>
                  <a:pt x="3184" y="3776"/>
                  <a:pt x="3525" y="4117"/>
                  <a:pt x="3945" y="4117"/>
                </a:cubicBezTo>
                <a:lnTo>
                  <a:pt x="5776" y="4117"/>
                </a:lnTo>
                <a:cubicBezTo>
                  <a:pt x="6193" y="4117"/>
                  <a:pt x="6529" y="3782"/>
                  <a:pt x="6535" y="3367"/>
                </a:cubicBezTo>
                <a:lnTo>
                  <a:pt x="6536" y="3367"/>
                </a:lnTo>
                <a:lnTo>
                  <a:pt x="6536" y="3194"/>
                </a:ln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a:p>
        </p:txBody>
      </p:sp>
      <p:sp>
        <p:nvSpPr>
          <p:cNvPr id="23" name="Freeform 8">
            <a:extLst>
              <a:ext uri="{FF2B5EF4-FFF2-40B4-BE49-F238E27FC236}">
                <a16:creationId xmlns:a16="http://schemas.microsoft.com/office/drawing/2014/main" id="{AAE165FB-EC11-43E7-938E-5D63B776B8AD}"/>
              </a:ext>
            </a:extLst>
          </p:cNvPr>
          <p:cNvSpPr>
            <a:spLocks/>
          </p:cNvSpPr>
          <p:nvPr userDrawn="1"/>
        </p:nvSpPr>
        <p:spPr bwMode="black">
          <a:xfrm>
            <a:off x="5372018" y="2445431"/>
            <a:ext cx="576262" cy="1741488"/>
          </a:xfrm>
          <a:custGeom>
            <a:avLst/>
            <a:gdLst>
              <a:gd name="T0" fmla="*/ 1059 w 2119"/>
              <a:gd name="T1" fmla="*/ 0 h 6394"/>
              <a:gd name="T2" fmla="*/ 2119 w 2119"/>
              <a:gd name="T3" fmla="*/ 1060 h 6394"/>
              <a:gd name="T4" fmla="*/ 2119 w 2119"/>
              <a:gd name="T5" fmla="*/ 5334 h 6394"/>
              <a:gd name="T6" fmla="*/ 1059 w 2119"/>
              <a:gd name="T7" fmla="*/ 6394 h 6394"/>
              <a:gd name="T8" fmla="*/ 0 w 2119"/>
              <a:gd name="T9" fmla="*/ 5334 h 6394"/>
              <a:gd name="T10" fmla="*/ 0 w 2119"/>
              <a:gd name="T11" fmla="*/ 1060 h 6394"/>
              <a:gd name="T12" fmla="*/ 1059 w 2119"/>
              <a:gd name="T13" fmla="*/ 0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0"/>
                </a:moveTo>
                <a:cubicBezTo>
                  <a:pt x="1645" y="0"/>
                  <a:pt x="2119" y="475"/>
                  <a:pt x="2119" y="1060"/>
                </a:cubicBezTo>
                <a:lnTo>
                  <a:pt x="2119" y="5334"/>
                </a:lnTo>
                <a:cubicBezTo>
                  <a:pt x="2119" y="5919"/>
                  <a:pt x="1645" y="6394"/>
                  <a:pt x="1059" y="6394"/>
                </a:cubicBezTo>
                <a:cubicBezTo>
                  <a:pt x="474" y="6394"/>
                  <a:pt x="0" y="5919"/>
                  <a:pt x="0" y="5334"/>
                </a:cubicBezTo>
                <a:lnTo>
                  <a:pt x="0" y="1060"/>
                </a:lnTo>
                <a:cubicBezTo>
                  <a:pt x="0" y="475"/>
                  <a:pt x="474" y="0"/>
                  <a:pt x="1059" y="0"/>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a:p>
        </p:txBody>
      </p:sp>
      <p:sp>
        <p:nvSpPr>
          <p:cNvPr id="24" name="Oval 9">
            <a:extLst>
              <a:ext uri="{FF2B5EF4-FFF2-40B4-BE49-F238E27FC236}">
                <a16:creationId xmlns:a16="http://schemas.microsoft.com/office/drawing/2014/main" id="{E76DCBCD-4DD2-4D42-89D4-3B8EF9B4E4CC}"/>
              </a:ext>
            </a:extLst>
          </p:cNvPr>
          <p:cNvSpPr>
            <a:spLocks noChangeArrowheads="1"/>
          </p:cNvSpPr>
          <p:nvPr userDrawn="1"/>
        </p:nvSpPr>
        <p:spPr bwMode="black">
          <a:xfrm>
            <a:off x="5343443" y="1629456"/>
            <a:ext cx="633412" cy="633413"/>
          </a:xfrm>
          <a:prstGeom prst="ellipse">
            <a:avLst/>
          </a:prstGeom>
          <a:solidFill>
            <a:srgbClr val="00FF3C"/>
          </a:solidFill>
          <a:ln>
            <a:noFill/>
          </a:ln>
        </p:spPr>
        <p:txBody>
          <a:bodyPr vert="horz" wrap="square" lIns="91440" tIns="45720" rIns="91440" bIns="45720" numCol="1" anchor="t" anchorCtr="0" compatLnSpc="1">
            <a:prstTxWarp prst="textNoShape">
              <a:avLst/>
            </a:prstTxWarp>
          </a:bodyPr>
          <a:lstStyle/>
          <a:p>
            <a:endParaRPr lang="fi-FI"/>
          </a:p>
        </p:txBody>
      </p:sp>
      <p:sp>
        <p:nvSpPr>
          <p:cNvPr id="25" name="Freeform 10">
            <a:extLst>
              <a:ext uri="{FF2B5EF4-FFF2-40B4-BE49-F238E27FC236}">
                <a16:creationId xmlns:a16="http://schemas.microsoft.com/office/drawing/2014/main" id="{CAC15B26-9600-4F39-9FEC-20B6A1C29637}"/>
              </a:ext>
            </a:extLst>
          </p:cNvPr>
          <p:cNvSpPr>
            <a:spLocks/>
          </p:cNvSpPr>
          <p:nvPr userDrawn="1"/>
        </p:nvSpPr>
        <p:spPr bwMode="black">
          <a:xfrm>
            <a:off x="9493168" y="2445431"/>
            <a:ext cx="576262" cy="1741488"/>
          </a:xfrm>
          <a:custGeom>
            <a:avLst/>
            <a:gdLst>
              <a:gd name="T0" fmla="*/ 1059 w 2119"/>
              <a:gd name="T1" fmla="*/ 6394 h 6394"/>
              <a:gd name="T2" fmla="*/ 0 w 2119"/>
              <a:gd name="T3" fmla="*/ 5334 h 6394"/>
              <a:gd name="T4" fmla="*/ 0 w 2119"/>
              <a:gd name="T5" fmla="*/ 1060 h 6394"/>
              <a:gd name="T6" fmla="*/ 1059 w 2119"/>
              <a:gd name="T7" fmla="*/ 0 h 6394"/>
              <a:gd name="T8" fmla="*/ 2119 w 2119"/>
              <a:gd name="T9" fmla="*/ 1060 h 6394"/>
              <a:gd name="T10" fmla="*/ 2119 w 2119"/>
              <a:gd name="T11" fmla="*/ 5334 h 6394"/>
              <a:gd name="T12" fmla="*/ 1059 w 2119"/>
              <a:gd name="T13" fmla="*/ 6394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6394"/>
                </a:moveTo>
                <a:cubicBezTo>
                  <a:pt x="474" y="6394"/>
                  <a:pt x="0" y="5919"/>
                  <a:pt x="0" y="5334"/>
                </a:cubicBezTo>
                <a:lnTo>
                  <a:pt x="0" y="1060"/>
                </a:lnTo>
                <a:cubicBezTo>
                  <a:pt x="0" y="475"/>
                  <a:pt x="474" y="0"/>
                  <a:pt x="1059" y="0"/>
                </a:cubicBezTo>
                <a:cubicBezTo>
                  <a:pt x="1645" y="0"/>
                  <a:pt x="2119" y="475"/>
                  <a:pt x="2119" y="1060"/>
                </a:cubicBezTo>
                <a:lnTo>
                  <a:pt x="2119" y="5334"/>
                </a:lnTo>
                <a:cubicBezTo>
                  <a:pt x="2119" y="5919"/>
                  <a:pt x="1645" y="6394"/>
                  <a:pt x="1059" y="6394"/>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a:p>
        </p:txBody>
      </p:sp>
      <p:sp>
        <p:nvSpPr>
          <p:cNvPr id="26" name="Oval 11">
            <a:extLst>
              <a:ext uri="{FF2B5EF4-FFF2-40B4-BE49-F238E27FC236}">
                <a16:creationId xmlns:a16="http://schemas.microsoft.com/office/drawing/2014/main" id="{7B5B0EA8-C6F8-4B4C-B258-9A20676BF0DF}"/>
              </a:ext>
            </a:extLst>
          </p:cNvPr>
          <p:cNvSpPr>
            <a:spLocks noChangeArrowheads="1"/>
          </p:cNvSpPr>
          <p:nvPr userDrawn="1"/>
        </p:nvSpPr>
        <p:spPr bwMode="black">
          <a:xfrm>
            <a:off x="9463006" y="1629456"/>
            <a:ext cx="635000" cy="633413"/>
          </a:xfrm>
          <a:prstGeom prst="ellipse">
            <a:avLst/>
          </a:prstGeom>
          <a:solidFill>
            <a:srgbClr val="00FF3C"/>
          </a:solidFill>
          <a:ln>
            <a:noFill/>
          </a:ln>
        </p:spPr>
        <p:txBody>
          <a:bodyPr vert="horz" wrap="square" lIns="91440" tIns="45720" rIns="91440" bIns="45720" numCol="1" anchor="t" anchorCtr="0" compatLnSpc="1">
            <a:prstTxWarp prst="textNoShape">
              <a:avLst/>
            </a:prstTxWarp>
          </a:bodyPr>
          <a:lstStyle/>
          <a:p>
            <a:endParaRPr lang="fi-FI"/>
          </a:p>
        </p:txBody>
      </p:sp>
      <p:sp>
        <p:nvSpPr>
          <p:cNvPr id="27" name="Freeform 12">
            <a:extLst>
              <a:ext uri="{FF2B5EF4-FFF2-40B4-BE49-F238E27FC236}">
                <a16:creationId xmlns:a16="http://schemas.microsoft.com/office/drawing/2014/main" id="{FB9FA735-846F-4C3E-9B5B-789A4BF4AE0A}"/>
              </a:ext>
            </a:extLst>
          </p:cNvPr>
          <p:cNvSpPr>
            <a:spLocks/>
          </p:cNvSpPr>
          <p:nvPr userDrawn="1"/>
        </p:nvSpPr>
        <p:spPr bwMode="black">
          <a:xfrm>
            <a:off x="2108118" y="2410506"/>
            <a:ext cx="2809875" cy="1776413"/>
          </a:xfrm>
          <a:custGeom>
            <a:avLst/>
            <a:gdLst>
              <a:gd name="T0" fmla="*/ 7270 w 10328"/>
              <a:gd name="T1" fmla="*/ 79 h 6526"/>
              <a:gd name="T2" fmla="*/ 5164 w 10328"/>
              <a:gd name="T3" fmla="*/ 1216 h 6526"/>
              <a:gd name="T4" fmla="*/ 5164 w 10328"/>
              <a:gd name="T5" fmla="*/ 1216 h 6526"/>
              <a:gd name="T6" fmla="*/ 3058 w 10328"/>
              <a:gd name="T7" fmla="*/ 79 h 6526"/>
              <a:gd name="T8" fmla="*/ 0 w 10328"/>
              <a:gd name="T9" fmla="*/ 3009 h 6526"/>
              <a:gd name="T10" fmla="*/ 0 w 10328"/>
              <a:gd name="T11" fmla="*/ 5505 h 6526"/>
              <a:gd name="T12" fmla="*/ 72 w 10328"/>
              <a:gd name="T13" fmla="*/ 5846 h 6526"/>
              <a:gd name="T14" fmla="*/ 1060 w 10328"/>
              <a:gd name="T15" fmla="*/ 6526 h 6526"/>
              <a:gd name="T16" fmla="*/ 2081 w 10328"/>
              <a:gd name="T17" fmla="*/ 5749 h 6526"/>
              <a:gd name="T18" fmla="*/ 2119 w 10328"/>
              <a:gd name="T19" fmla="*/ 5505 h 6526"/>
              <a:gd name="T20" fmla="*/ 2119 w 10328"/>
              <a:gd name="T21" fmla="*/ 2965 h 6526"/>
              <a:gd name="T22" fmla="*/ 3133 w 10328"/>
              <a:gd name="T23" fmla="*/ 1951 h 6526"/>
              <a:gd name="T24" fmla="*/ 4145 w 10328"/>
              <a:gd name="T25" fmla="*/ 2965 h 6526"/>
              <a:gd name="T26" fmla="*/ 4145 w 10328"/>
              <a:gd name="T27" fmla="*/ 4019 h 6526"/>
              <a:gd name="T28" fmla="*/ 5164 w 10328"/>
              <a:gd name="T29" fmla="*/ 4972 h 6526"/>
              <a:gd name="T30" fmla="*/ 5164 w 10328"/>
              <a:gd name="T31" fmla="*/ 4972 h 6526"/>
              <a:gd name="T32" fmla="*/ 5164 w 10328"/>
              <a:gd name="T33" fmla="*/ 4972 h 6526"/>
              <a:gd name="T34" fmla="*/ 6183 w 10328"/>
              <a:gd name="T35" fmla="*/ 4019 h 6526"/>
              <a:gd name="T36" fmla="*/ 6183 w 10328"/>
              <a:gd name="T37" fmla="*/ 2965 h 6526"/>
              <a:gd name="T38" fmla="*/ 7196 w 10328"/>
              <a:gd name="T39" fmla="*/ 1951 h 6526"/>
              <a:gd name="T40" fmla="*/ 8209 w 10328"/>
              <a:gd name="T41" fmla="*/ 2965 h 6526"/>
              <a:gd name="T42" fmla="*/ 8209 w 10328"/>
              <a:gd name="T43" fmla="*/ 5505 h 6526"/>
              <a:gd name="T44" fmla="*/ 8248 w 10328"/>
              <a:gd name="T45" fmla="*/ 5749 h 6526"/>
              <a:gd name="T46" fmla="*/ 9268 w 10328"/>
              <a:gd name="T47" fmla="*/ 6526 h 6526"/>
              <a:gd name="T48" fmla="*/ 10257 w 10328"/>
              <a:gd name="T49" fmla="*/ 5846 h 6526"/>
              <a:gd name="T50" fmla="*/ 10328 w 10328"/>
              <a:gd name="T51" fmla="*/ 5505 h 6526"/>
              <a:gd name="T52" fmla="*/ 10328 w 10328"/>
              <a:gd name="T53" fmla="*/ 3009 h 6526"/>
              <a:gd name="T54" fmla="*/ 7270 w 10328"/>
              <a:gd name="T55" fmla="*/ 79 h 6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28" h="6526">
                <a:moveTo>
                  <a:pt x="7270" y="79"/>
                </a:moveTo>
                <a:cubicBezTo>
                  <a:pt x="6455" y="113"/>
                  <a:pt x="5551" y="614"/>
                  <a:pt x="5164" y="1216"/>
                </a:cubicBezTo>
                <a:lnTo>
                  <a:pt x="5164" y="1216"/>
                </a:lnTo>
                <a:cubicBezTo>
                  <a:pt x="4777" y="614"/>
                  <a:pt x="3874" y="113"/>
                  <a:pt x="3058" y="79"/>
                </a:cubicBezTo>
                <a:cubicBezTo>
                  <a:pt x="1184" y="0"/>
                  <a:pt x="0" y="1228"/>
                  <a:pt x="0" y="3009"/>
                </a:cubicBezTo>
                <a:lnTo>
                  <a:pt x="0" y="5505"/>
                </a:lnTo>
                <a:cubicBezTo>
                  <a:pt x="0" y="5624"/>
                  <a:pt x="26" y="5739"/>
                  <a:pt x="72" y="5846"/>
                </a:cubicBezTo>
                <a:cubicBezTo>
                  <a:pt x="225" y="6244"/>
                  <a:pt x="609" y="6526"/>
                  <a:pt x="1060" y="6526"/>
                </a:cubicBezTo>
                <a:cubicBezTo>
                  <a:pt x="1547" y="6526"/>
                  <a:pt x="1957" y="6197"/>
                  <a:pt x="2081" y="5749"/>
                </a:cubicBezTo>
                <a:cubicBezTo>
                  <a:pt x="2105" y="5670"/>
                  <a:pt x="2119" y="5589"/>
                  <a:pt x="2119" y="5505"/>
                </a:cubicBezTo>
                <a:lnTo>
                  <a:pt x="2119" y="2965"/>
                </a:lnTo>
                <a:cubicBezTo>
                  <a:pt x="2119" y="2405"/>
                  <a:pt x="2573" y="1951"/>
                  <a:pt x="3133" y="1951"/>
                </a:cubicBezTo>
                <a:cubicBezTo>
                  <a:pt x="3693" y="1951"/>
                  <a:pt x="4145" y="2405"/>
                  <a:pt x="4145" y="2965"/>
                </a:cubicBezTo>
                <a:lnTo>
                  <a:pt x="4145" y="4019"/>
                </a:lnTo>
                <a:cubicBezTo>
                  <a:pt x="4145" y="4545"/>
                  <a:pt x="4638" y="4972"/>
                  <a:pt x="5164" y="4972"/>
                </a:cubicBezTo>
                <a:lnTo>
                  <a:pt x="5164" y="4972"/>
                </a:lnTo>
                <a:lnTo>
                  <a:pt x="5164" y="4972"/>
                </a:lnTo>
                <a:cubicBezTo>
                  <a:pt x="5690" y="4972"/>
                  <a:pt x="6183" y="4545"/>
                  <a:pt x="6183" y="4019"/>
                </a:cubicBezTo>
                <a:lnTo>
                  <a:pt x="6183" y="2965"/>
                </a:lnTo>
                <a:cubicBezTo>
                  <a:pt x="6183" y="2405"/>
                  <a:pt x="6636" y="1951"/>
                  <a:pt x="7196" y="1951"/>
                </a:cubicBezTo>
                <a:cubicBezTo>
                  <a:pt x="7755" y="1951"/>
                  <a:pt x="8209" y="2405"/>
                  <a:pt x="8209" y="2965"/>
                </a:cubicBezTo>
                <a:lnTo>
                  <a:pt x="8209" y="5505"/>
                </a:lnTo>
                <a:cubicBezTo>
                  <a:pt x="8209" y="5589"/>
                  <a:pt x="8224" y="5670"/>
                  <a:pt x="8248" y="5749"/>
                </a:cubicBezTo>
                <a:cubicBezTo>
                  <a:pt x="8372" y="6197"/>
                  <a:pt x="8781" y="6526"/>
                  <a:pt x="9268" y="6526"/>
                </a:cubicBezTo>
                <a:cubicBezTo>
                  <a:pt x="9719" y="6526"/>
                  <a:pt x="10104" y="6244"/>
                  <a:pt x="10257" y="5846"/>
                </a:cubicBezTo>
                <a:cubicBezTo>
                  <a:pt x="10302" y="5739"/>
                  <a:pt x="10328" y="5624"/>
                  <a:pt x="10328" y="5505"/>
                </a:cubicBezTo>
                <a:lnTo>
                  <a:pt x="10328" y="3009"/>
                </a:lnTo>
                <a:cubicBezTo>
                  <a:pt x="10328" y="1228"/>
                  <a:pt x="9144" y="0"/>
                  <a:pt x="7270" y="79"/>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14007923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blank" preserve="1">
  <p:cSld name="Logo englanti">
    <p:spTree>
      <p:nvGrpSpPr>
        <p:cNvPr id="1" name=""/>
        <p:cNvGrpSpPr/>
        <p:nvPr/>
      </p:nvGrpSpPr>
      <p:grpSpPr>
        <a:xfrm>
          <a:off x="0" y="0"/>
          <a:ext cx="0" cy="0"/>
          <a:chOff x="0" y="0"/>
          <a:chExt cx="0" cy="0"/>
        </a:xfrm>
      </p:grpSpPr>
      <p:sp>
        <p:nvSpPr>
          <p:cNvPr id="13" name="Freeform 6">
            <a:extLst>
              <a:ext uri="{FF2B5EF4-FFF2-40B4-BE49-F238E27FC236}">
                <a16:creationId xmlns:a16="http://schemas.microsoft.com/office/drawing/2014/main" id="{301EA990-DEF2-4F3C-9B94-C82672CC1CD4}"/>
              </a:ext>
            </a:extLst>
          </p:cNvPr>
          <p:cNvSpPr>
            <a:spLocks/>
          </p:cNvSpPr>
          <p:nvPr userDrawn="1"/>
        </p:nvSpPr>
        <p:spPr bwMode="black">
          <a:xfrm>
            <a:off x="8473993" y="1723118"/>
            <a:ext cx="576262" cy="2463800"/>
          </a:xfrm>
          <a:custGeom>
            <a:avLst/>
            <a:gdLst>
              <a:gd name="T0" fmla="*/ 1059 w 2119"/>
              <a:gd name="T1" fmla="*/ 9052 h 9052"/>
              <a:gd name="T2" fmla="*/ 0 w 2119"/>
              <a:gd name="T3" fmla="*/ 7992 h 9052"/>
              <a:gd name="T4" fmla="*/ 0 w 2119"/>
              <a:gd name="T5" fmla="*/ 1060 h 9052"/>
              <a:gd name="T6" fmla="*/ 1059 w 2119"/>
              <a:gd name="T7" fmla="*/ 0 h 9052"/>
              <a:gd name="T8" fmla="*/ 2119 w 2119"/>
              <a:gd name="T9" fmla="*/ 1060 h 9052"/>
              <a:gd name="T10" fmla="*/ 2119 w 2119"/>
              <a:gd name="T11" fmla="*/ 7992 h 9052"/>
              <a:gd name="T12" fmla="*/ 1059 w 2119"/>
              <a:gd name="T13" fmla="*/ 9052 h 9052"/>
            </a:gdLst>
            <a:ahLst/>
            <a:cxnLst>
              <a:cxn ang="0">
                <a:pos x="T0" y="T1"/>
              </a:cxn>
              <a:cxn ang="0">
                <a:pos x="T2" y="T3"/>
              </a:cxn>
              <a:cxn ang="0">
                <a:pos x="T4" y="T5"/>
              </a:cxn>
              <a:cxn ang="0">
                <a:pos x="T6" y="T7"/>
              </a:cxn>
              <a:cxn ang="0">
                <a:pos x="T8" y="T9"/>
              </a:cxn>
              <a:cxn ang="0">
                <a:pos x="T10" y="T11"/>
              </a:cxn>
              <a:cxn ang="0">
                <a:pos x="T12" y="T13"/>
              </a:cxn>
            </a:cxnLst>
            <a:rect l="0" t="0" r="r" b="b"/>
            <a:pathLst>
              <a:path w="2119" h="9052">
                <a:moveTo>
                  <a:pt x="1059" y="9052"/>
                </a:moveTo>
                <a:cubicBezTo>
                  <a:pt x="474" y="9052"/>
                  <a:pt x="0" y="8577"/>
                  <a:pt x="0" y="7992"/>
                </a:cubicBezTo>
                <a:lnTo>
                  <a:pt x="0" y="1060"/>
                </a:lnTo>
                <a:cubicBezTo>
                  <a:pt x="0" y="475"/>
                  <a:pt x="474" y="0"/>
                  <a:pt x="1059" y="0"/>
                </a:cubicBezTo>
                <a:cubicBezTo>
                  <a:pt x="1644" y="0"/>
                  <a:pt x="2119" y="475"/>
                  <a:pt x="2119" y="1060"/>
                </a:cubicBezTo>
                <a:lnTo>
                  <a:pt x="2119" y="7992"/>
                </a:lnTo>
                <a:cubicBezTo>
                  <a:pt x="2119" y="8577"/>
                  <a:pt x="1644" y="9052"/>
                  <a:pt x="1059" y="9052"/>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a:p>
        </p:txBody>
      </p:sp>
      <p:sp>
        <p:nvSpPr>
          <p:cNvPr id="22" name="Freeform 7">
            <a:extLst>
              <a:ext uri="{FF2B5EF4-FFF2-40B4-BE49-F238E27FC236}">
                <a16:creationId xmlns:a16="http://schemas.microsoft.com/office/drawing/2014/main" id="{E8EF9421-721C-4F1F-9BFE-2708121C9F2C}"/>
              </a:ext>
            </a:extLst>
          </p:cNvPr>
          <p:cNvSpPr>
            <a:spLocks/>
          </p:cNvSpPr>
          <p:nvPr userDrawn="1"/>
        </p:nvSpPr>
        <p:spPr bwMode="black">
          <a:xfrm>
            <a:off x="6334043" y="2427968"/>
            <a:ext cx="1778000" cy="1779588"/>
          </a:xfrm>
          <a:custGeom>
            <a:avLst/>
            <a:gdLst>
              <a:gd name="T0" fmla="*/ 6536 w 6536"/>
              <a:gd name="T1" fmla="*/ 3194 h 6537"/>
              <a:gd name="T2" fmla="*/ 3269 w 6536"/>
              <a:gd name="T3" fmla="*/ 0 h 6537"/>
              <a:gd name="T4" fmla="*/ 0 w 6536"/>
              <a:gd name="T5" fmla="*/ 3269 h 6537"/>
              <a:gd name="T6" fmla="*/ 3269 w 6536"/>
              <a:gd name="T7" fmla="*/ 6537 h 6537"/>
              <a:gd name="T8" fmla="*/ 3901 w 6536"/>
              <a:gd name="T9" fmla="*/ 6421 h 6537"/>
              <a:gd name="T10" fmla="*/ 4401 w 6536"/>
              <a:gd name="T11" fmla="*/ 5650 h 6537"/>
              <a:gd name="T12" fmla="*/ 3921 w 6536"/>
              <a:gd name="T13" fmla="*/ 4902 h 6537"/>
              <a:gd name="T14" fmla="*/ 3167 w 6536"/>
              <a:gd name="T15" fmla="*/ 4788 h 6537"/>
              <a:gd name="T16" fmla="*/ 1829 w 6536"/>
              <a:gd name="T17" fmla="*/ 3242 h 6537"/>
              <a:gd name="T18" fmla="*/ 3269 w 6536"/>
              <a:gd name="T19" fmla="*/ 1663 h 6537"/>
              <a:gd name="T20" fmla="*/ 4619 w 6536"/>
              <a:gd name="T21" fmla="*/ 2594 h 6537"/>
              <a:gd name="T22" fmla="*/ 3945 w 6536"/>
              <a:gd name="T23" fmla="*/ 2594 h 6537"/>
              <a:gd name="T24" fmla="*/ 3184 w 6536"/>
              <a:gd name="T25" fmla="*/ 3356 h 6537"/>
              <a:gd name="T26" fmla="*/ 3945 w 6536"/>
              <a:gd name="T27" fmla="*/ 4117 h 6537"/>
              <a:gd name="T28" fmla="*/ 5776 w 6536"/>
              <a:gd name="T29" fmla="*/ 4117 h 6537"/>
              <a:gd name="T30" fmla="*/ 6535 w 6536"/>
              <a:gd name="T31" fmla="*/ 3367 h 6537"/>
              <a:gd name="T32" fmla="*/ 6536 w 6536"/>
              <a:gd name="T33" fmla="*/ 3367 h 6537"/>
              <a:gd name="T34" fmla="*/ 6536 w 6536"/>
              <a:gd name="T35" fmla="*/ 3194 h 6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6" h="6537">
                <a:moveTo>
                  <a:pt x="6536" y="3194"/>
                </a:moveTo>
                <a:cubicBezTo>
                  <a:pt x="6536" y="1371"/>
                  <a:pt x="5138" y="0"/>
                  <a:pt x="3269" y="0"/>
                </a:cubicBezTo>
                <a:cubicBezTo>
                  <a:pt x="1463" y="0"/>
                  <a:pt x="0" y="1399"/>
                  <a:pt x="0" y="3269"/>
                </a:cubicBezTo>
                <a:cubicBezTo>
                  <a:pt x="0" y="5074"/>
                  <a:pt x="1367" y="6537"/>
                  <a:pt x="3269" y="6537"/>
                </a:cubicBezTo>
                <a:cubicBezTo>
                  <a:pt x="3516" y="6537"/>
                  <a:pt x="3746" y="6491"/>
                  <a:pt x="3901" y="6421"/>
                </a:cubicBezTo>
                <a:cubicBezTo>
                  <a:pt x="4192" y="6288"/>
                  <a:pt x="4401" y="6017"/>
                  <a:pt x="4401" y="5650"/>
                </a:cubicBezTo>
                <a:cubicBezTo>
                  <a:pt x="4401" y="5328"/>
                  <a:pt x="4246" y="5037"/>
                  <a:pt x="3921" y="4902"/>
                </a:cubicBezTo>
                <a:cubicBezTo>
                  <a:pt x="3717" y="4818"/>
                  <a:pt x="3427" y="4814"/>
                  <a:pt x="3167" y="4788"/>
                </a:cubicBezTo>
                <a:cubicBezTo>
                  <a:pt x="2393" y="4709"/>
                  <a:pt x="1829" y="4112"/>
                  <a:pt x="1829" y="3242"/>
                </a:cubicBezTo>
                <a:cubicBezTo>
                  <a:pt x="1829" y="2290"/>
                  <a:pt x="2528" y="1697"/>
                  <a:pt x="3269" y="1663"/>
                </a:cubicBezTo>
                <a:cubicBezTo>
                  <a:pt x="4176" y="1621"/>
                  <a:pt x="4619" y="2239"/>
                  <a:pt x="4619" y="2594"/>
                </a:cubicBezTo>
                <a:lnTo>
                  <a:pt x="3945" y="2594"/>
                </a:lnTo>
                <a:cubicBezTo>
                  <a:pt x="3525" y="2594"/>
                  <a:pt x="3184" y="2935"/>
                  <a:pt x="3184" y="3356"/>
                </a:cubicBezTo>
                <a:cubicBezTo>
                  <a:pt x="3184" y="3776"/>
                  <a:pt x="3525" y="4117"/>
                  <a:pt x="3945" y="4117"/>
                </a:cubicBezTo>
                <a:lnTo>
                  <a:pt x="5776" y="4117"/>
                </a:lnTo>
                <a:cubicBezTo>
                  <a:pt x="6193" y="4117"/>
                  <a:pt x="6529" y="3782"/>
                  <a:pt x="6535" y="3367"/>
                </a:cubicBezTo>
                <a:lnTo>
                  <a:pt x="6536" y="3367"/>
                </a:lnTo>
                <a:lnTo>
                  <a:pt x="6536" y="3194"/>
                </a:ln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a:p>
        </p:txBody>
      </p:sp>
      <p:sp>
        <p:nvSpPr>
          <p:cNvPr id="23" name="Freeform 8">
            <a:extLst>
              <a:ext uri="{FF2B5EF4-FFF2-40B4-BE49-F238E27FC236}">
                <a16:creationId xmlns:a16="http://schemas.microsoft.com/office/drawing/2014/main" id="{BBD1E549-0860-49F4-91BD-A5A02DE5D16A}"/>
              </a:ext>
            </a:extLst>
          </p:cNvPr>
          <p:cNvSpPr>
            <a:spLocks/>
          </p:cNvSpPr>
          <p:nvPr userDrawn="1"/>
        </p:nvSpPr>
        <p:spPr bwMode="black">
          <a:xfrm>
            <a:off x="5372018" y="2445431"/>
            <a:ext cx="576262" cy="1741488"/>
          </a:xfrm>
          <a:custGeom>
            <a:avLst/>
            <a:gdLst>
              <a:gd name="T0" fmla="*/ 1059 w 2119"/>
              <a:gd name="T1" fmla="*/ 0 h 6394"/>
              <a:gd name="T2" fmla="*/ 2119 w 2119"/>
              <a:gd name="T3" fmla="*/ 1060 h 6394"/>
              <a:gd name="T4" fmla="*/ 2119 w 2119"/>
              <a:gd name="T5" fmla="*/ 5334 h 6394"/>
              <a:gd name="T6" fmla="*/ 1059 w 2119"/>
              <a:gd name="T7" fmla="*/ 6394 h 6394"/>
              <a:gd name="T8" fmla="*/ 0 w 2119"/>
              <a:gd name="T9" fmla="*/ 5334 h 6394"/>
              <a:gd name="T10" fmla="*/ 0 w 2119"/>
              <a:gd name="T11" fmla="*/ 1060 h 6394"/>
              <a:gd name="T12" fmla="*/ 1059 w 2119"/>
              <a:gd name="T13" fmla="*/ 0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0"/>
                </a:moveTo>
                <a:cubicBezTo>
                  <a:pt x="1645" y="0"/>
                  <a:pt x="2119" y="475"/>
                  <a:pt x="2119" y="1060"/>
                </a:cubicBezTo>
                <a:lnTo>
                  <a:pt x="2119" y="5334"/>
                </a:lnTo>
                <a:cubicBezTo>
                  <a:pt x="2119" y="5919"/>
                  <a:pt x="1645" y="6394"/>
                  <a:pt x="1059" y="6394"/>
                </a:cubicBezTo>
                <a:cubicBezTo>
                  <a:pt x="474" y="6394"/>
                  <a:pt x="0" y="5919"/>
                  <a:pt x="0" y="5334"/>
                </a:cubicBezTo>
                <a:lnTo>
                  <a:pt x="0" y="1060"/>
                </a:lnTo>
                <a:cubicBezTo>
                  <a:pt x="0" y="475"/>
                  <a:pt x="474" y="0"/>
                  <a:pt x="1059" y="0"/>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a:p>
        </p:txBody>
      </p:sp>
      <p:sp>
        <p:nvSpPr>
          <p:cNvPr id="24" name="Oval 9">
            <a:extLst>
              <a:ext uri="{FF2B5EF4-FFF2-40B4-BE49-F238E27FC236}">
                <a16:creationId xmlns:a16="http://schemas.microsoft.com/office/drawing/2014/main" id="{E62A951D-E6E1-475A-B11D-B1912DB7CDEE}"/>
              </a:ext>
            </a:extLst>
          </p:cNvPr>
          <p:cNvSpPr>
            <a:spLocks noChangeArrowheads="1"/>
          </p:cNvSpPr>
          <p:nvPr userDrawn="1"/>
        </p:nvSpPr>
        <p:spPr bwMode="black">
          <a:xfrm>
            <a:off x="5343443" y="1629456"/>
            <a:ext cx="633412" cy="633413"/>
          </a:xfrm>
          <a:prstGeom prst="ellipse">
            <a:avLst/>
          </a:prstGeom>
          <a:solidFill>
            <a:srgbClr val="00FF3C"/>
          </a:solidFill>
          <a:ln>
            <a:noFill/>
          </a:ln>
        </p:spPr>
        <p:txBody>
          <a:bodyPr vert="horz" wrap="square" lIns="91440" tIns="45720" rIns="91440" bIns="45720" numCol="1" anchor="t" anchorCtr="0" compatLnSpc="1">
            <a:prstTxWarp prst="textNoShape">
              <a:avLst/>
            </a:prstTxWarp>
          </a:bodyPr>
          <a:lstStyle/>
          <a:p>
            <a:endParaRPr lang="fi-FI"/>
          </a:p>
        </p:txBody>
      </p:sp>
      <p:sp>
        <p:nvSpPr>
          <p:cNvPr id="25" name="Freeform 10">
            <a:extLst>
              <a:ext uri="{FF2B5EF4-FFF2-40B4-BE49-F238E27FC236}">
                <a16:creationId xmlns:a16="http://schemas.microsoft.com/office/drawing/2014/main" id="{59F107A0-933E-4A5D-8581-B5800623061F}"/>
              </a:ext>
            </a:extLst>
          </p:cNvPr>
          <p:cNvSpPr>
            <a:spLocks/>
          </p:cNvSpPr>
          <p:nvPr userDrawn="1"/>
        </p:nvSpPr>
        <p:spPr bwMode="black">
          <a:xfrm>
            <a:off x="9493168" y="2445431"/>
            <a:ext cx="576262" cy="1741488"/>
          </a:xfrm>
          <a:custGeom>
            <a:avLst/>
            <a:gdLst>
              <a:gd name="T0" fmla="*/ 1059 w 2119"/>
              <a:gd name="T1" fmla="*/ 6394 h 6394"/>
              <a:gd name="T2" fmla="*/ 0 w 2119"/>
              <a:gd name="T3" fmla="*/ 5334 h 6394"/>
              <a:gd name="T4" fmla="*/ 0 w 2119"/>
              <a:gd name="T5" fmla="*/ 1060 h 6394"/>
              <a:gd name="T6" fmla="*/ 1059 w 2119"/>
              <a:gd name="T7" fmla="*/ 0 h 6394"/>
              <a:gd name="T8" fmla="*/ 2119 w 2119"/>
              <a:gd name="T9" fmla="*/ 1060 h 6394"/>
              <a:gd name="T10" fmla="*/ 2119 w 2119"/>
              <a:gd name="T11" fmla="*/ 5334 h 6394"/>
              <a:gd name="T12" fmla="*/ 1059 w 2119"/>
              <a:gd name="T13" fmla="*/ 6394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6394"/>
                </a:moveTo>
                <a:cubicBezTo>
                  <a:pt x="474" y="6394"/>
                  <a:pt x="0" y="5919"/>
                  <a:pt x="0" y="5334"/>
                </a:cubicBezTo>
                <a:lnTo>
                  <a:pt x="0" y="1060"/>
                </a:lnTo>
                <a:cubicBezTo>
                  <a:pt x="0" y="475"/>
                  <a:pt x="474" y="0"/>
                  <a:pt x="1059" y="0"/>
                </a:cubicBezTo>
                <a:cubicBezTo>
                  <a:pt x="1645" y="0"/>
                  <a:pt x="2119" y="475"/>
                  <a:pt x="2119" y="1060"/>
                </a:cubicBezTo>
                <a:lnTo>
                  <a:pt x="2119" y="5334"/>
                </a:lnTo>
                <a:cubicBezTo>
                  <a:pt x="2119" y="5919"/>
                  <a:pt x="1645" y="6394"/>
                  <a:pt x="1059" y="6394"/>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a:p>
        </p:txBody>
      </p:sp>
      <p:sp>
        <p:nvSpPr>
          <p:cNvPr id="26" name="Oval 11">
            <a:extLst>
              <a:ext uri="{FF2B5EF4-FFF2-40B4-BE49-F238E27FC236}">
                <a16:creationId xmlns:a16="http://schemas.microsoft.com/office/drawing/2014/main" id="{99322BC2-B828-40A9-A375-35BCCA0DD70D}"/>
              </a:ext>
            </a:extLst>
          </p:cNvPr>
          <p:cNvSpPr>
            <a:spLocks noChangeArrowheads="1"/>
          </p:cNvSpPr>
          <p:nvPr userDrawn="1"/>
        </p:nvSpPr>
        <p:spPr bwMode="black">
          <a:xfrm>
            <a:off x="9463006" y="1629456"/>
            <a:ext cx="635000" cy="633413"/>
          </a:xfrm>
          <a:prstGeom prst="ellipse">
            <a:avLst/>
          </a:prstGeom>
          <a:solidFill>
            <a:srgbClr val="00FF3C"/>
          </a:solidFill>
          <a:ln>
            <a:noFill/>
          </a:ln>
        </p:spPr>
        <p:txBody>
          <a:bodyPr vert="horz" wrap="square" lIns="91440" tIns="45720" rIns="91440" bIns="45720" numCol="1" anchor="t" anchorCtr="0" compatLnSpc="1">
            <a:prstTxWarp prst="textNoShape">
              <a:avLst/>
            </a:prstTxWarp>
          </a:bodyPr>
          <a:lstStyle/>
          <a:p>
            <a:endParaRPr lang="fi-FI"/>
          </a:p>
        </p:txBody>
      </p:sp>
      <p:sp>
        <p:nvSpPr>
          <p:cNvPr id="27" name="Freeform 12">
            <a:extLst>
              <a:ext uri="{FF2B5EF4-FFF2-40B4-BE49-F238E27FC236}">
                <a16:creationId xmlns:a16="http://schemas.microsoft.com/office/drawing/2014/main" id="{F6BEA9B6-5EA0-458C-992F-49E06AC48C00}"/>
              </a:ext>
            </a:extLst>
          </p:cNvPr>
          <p:cNvSpPr>
            <a:spLocks/>
          </p:cNvSpPr>
          <p:nvPr userDrawn="1"/>
        </p:nvSpPr>
        <p:spPr bwMode="black">
          <a:xfrm>
            <a:off x="2108118" y="2410506"/>
            <a:ext cx="2809875" cy="1776413"/>
          </a:xfrm>
          <a:custGeom>
            <a:avLst/>
            <a:gdLst>
              <a:gd name="T0" fmla="*/ 7270 w 10328"/>
              <a:gd name="T1" fmla="*/ 79 h 6526"/>
              <a:gd name="T2" fmla="*/ 5164 w 10328"/>
              <a:gd name="T3" fmla="*/ 1216 h 6526"/>
              <a:gd name="T4" fmla="*/ 5164 w 10328"/>
              <a:gd name="T5" fmla="*/ 1216 h 6526"/>
              <a:gd name="T6" fmla="*/ 3058 w 10328"/>
              <a:gd name="T7" fmla="*/ 79 h 6526"/>
              <a:gd name="T8" fmla="*/ 0 w 10328"/>
              <a:gd name="T9" fmla="*/ 3009 h 6526"/>
              <a:gd name="T10" fmla="*/ 0 w 10328"/>
              <a:gd name="T11" fmla="*/ 5505 h 6526"/>
              <a:gd name="T12" fmla="*/ 72 w 10328"/>
              <a:gd name="T13" fmla="*/ 5846 h 6526"/>
              <a:gd name="T14" fmla="*/ 1060 w 10328"/>
              <a:gd name="T15" fmla="*/ 6526 h 6526"/>
              <a:gd name="T16" fmla="*/ 2081 w 10328"/>
              <a:gd name="T17" fmla="*/ 5749 h 6526"/>
              <a:gd name="T18" fmla="*/ 2119 w 10328"/>
              <a:gd name="T19" fmla="*/ 5505 h 6526"/>
              <a:gd name="T20" fmla="*/ 2119 w 10328"/>
              <a:gd name="T21" fmla="*/ 2965 h 6526"/>
              <a:gd name="T22" fmla="*/ 3133 w 10328"/>
              <a:gd name="T23" fmla="*/ 1951 h 6526"/>
              <a:gd name="T24" fmla="*/ 4145 w 10328"/>
              <a:gd name="T25" fmla="*/ 2965 h 6526"/>
              <a:gd name="T26" fmla="*/ 4145 w 10328"/>
              <a:gd name="T27" fmla="*/ 4019 h 6526"/>
              <a:gd name="T28" fmla="*/ 5164 w 10328"/>
              <a:gd name="T29" fmla="*/ 4972 h 6526"/>
              <a:gd name="T30" fmla="*/ 5164 w 10328"/>
              <a:gd name="T31" fmla="*/ 4972 h 6526"/>
              <a:gd name="T32" fmla="*/ 5164 w 10328"/>
              <a:gd name="T33" fmla="*/ 4972 h 6526"/>
              <a:gd name="T34" fmla="*/ 6183 w 10328"/>
              <a:gd name="T35" fmla="*/ 4019 h 6526"/>
              <a:gd name="T36" fmla="*/ 6183 w 10328"/>
              <a:gd name="T37" fmla="*/ 2965 h 6526"/>
              <a:gd name="T38" fmla="*/ 7196 w 10328"/>
              <a:gd name="T39" fmla="*/ 1951 h 6526"/>
              <a:gd name="T40" fmla="*/ 8209 w 10328"/>
              <a:gd name="T41" fmla="*/ 2965 h 6526"/>
              <a:gd name="T42" fmla="*/ 8209 w 10328"/>
              <a:gd name="T43" fmla="*/ 5505 h 6526"/>
              <a:gd name="T44" fmla="*/ 8248 w 10328"/>
              <a:gd name="T45" fmla="*/ 5749 h 6526"/>
              <a:gd name="T46" fmla="*/ 9268 w 10328"/>
              <a:gd name="T47" fmla="*/ 6526 h 6526"/>
              <a:gd name="T48" fmla="*/ 10257 w 10328"/>
              <a:gd name="T49" fmla="*/ 5846 h 6526"/>
              <a:gd name="T50" fmla="*/ 10328 w 10328"/>
              <a:gd name="T51" fmla="*/ 5505 h 6526"/>
              <a:gd name="T52" fmla="*/ 10328 w 10328"/>
              <a:gd name="T53" fmla="*/ 3009 h 6526"/>
              <a:gd name="T54" fmla="*/ 7270 w 10328"/>
              <a:gd name="T55" fmla="*/ 79 h 6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28" h="6526">
                <a:moveTo>
                  <a:pt x="7270" y="79"/>
                </a:moveTo>
                <a:cubicBezTo>
                  <a:pt x="6455" y="113"/>
                  <a:pt x="5551" y="614"/>
                  <a:pt x="5164" y="1216"/>
                </a:cubicBezTo>
                <a:lnTo>
                  <a:pt x="5164" y="1216"/>
                </a:lnTo>
                <a:cubicBezTo>
                  <a:pt x="4777" y="614"/>
                  <a:pt x="3874" y="113"/>
                  <a:pt x="3058" y="79"/>
                </a:cubicBezTo>
                <a:cubicBezTo>
                  <a:pt x="1184" y="0"/>
                  <a:pt x="0" y="1228"/>
                  <a:pt x="0" y="3009"/>
                </a:cubicBezTo>
                <a:lnTo>
                  <a:pt x="0" y="5505"/>
                </a:lnTo>
                <a:cubicBezTo>
                  <a:pt x="0" y="5624"/>
                  <a:pt x="26" y="5739"/>
                  <a:pt x="72" y="5846"/>
                </a:cubicBezTo>
                <a:cubicBezTo>
                  <a:pt x="225" y="6244"/>
                  <a:pt x="609" y="6526"/>
                  <a:pt x="1060" y="6526"/>
                </a:cubicBezTo>
                <a:cubicBezTo>
                  <a:pt x="1547" y="6526"/>
                  <a:pt x="1957" y="6197"/>
                  <a:pt x="2081" y="5749"/>
                </a:cubicBezTo>
                <a:cubicBezTo>
                  <a:pt x="2105" y="5670"/>
                  <a:pt x="2119" y="5589"/>
                  <a:pt x="2119" y="5505"/>
                </a:cubicBezTo>
                <a:lnTo>
                  <a:pt x="2119" y="2965"/>
                </a:lnTo>
                <a:cubicBezTo>
                  <a:pt x="2119" y="2405"/>
                  <a:pt x="2573" y="1951"/>
                  <a:pt x="3133" y="1951"/>
                </a:cubicBezTo>
                <a:cubicBezTo>
                  <a:pt x="3693" y="1951"/>
                  <a:pt x="4145" y="2405"/>
                  <a:pt x="4145" y="2965"/>
                </a:cubicBezTo>
                <a:lnTo>
                  <a:pt x="4145" y="4019"/>
                </a:lnTo>
                <a:cubicBezTo>
                  <a:pt x="4145" y="4545"/>
                  <a:pt x="4638" y="4972"/>
                  <a:pt x="5164" y="4972"/>
                </a:cubicBezTo>
                <a:lnTo>
                  <a:pt x="5164" y="4972"/>
                </a:lnTo>
                <a:lnTo>
                  <a:pt x="5164" y="4972"/>
                </a:lnTo>
                <a:cubicBezTo>
                  <a:pt x="5690" y="4972"/>
                  <a:pt x="6183" y="4545"/>
                  <a:pt x="6183" y="4019"/>
                </a:cubicBezTo>
                <a:lnTo>
                  <a:pt x="6183" y="2965"/>
                </a:lnTo>
                <a:cubicBezTo>
                  <a:pt x="6183" y="2405"/>
                  <a:pt x="6636" y="1951"/>
                  <a:pt x="7196" y="1951"/>
                </a:cubicBezTo>
                <a:cubicBezTo>
                  <a:pt x="7755" y="1951"/>
                  <a:pt x="8209" y="2405"/>
                  <a:pt x="8209" y="2965"/>
                </a:cubicBezTo>
                <a:lnTo>
                  <a:pt x="8209" y="5505"/>
                </a:lnTo>
                <a:cubicBezTo>
                  <a:pt x="8209" y="5589"/>
                  <a:pt x="8224" y="5670"/>
                  <a:pt x="8248" y="5749"/>
                </a:cubicBezTo>
                <a:cubicBezTo>
                  <a:pt x="8372" y="6197"/>
                  <a:pt x="8781" y="6526"/>
                  <a:pt x="9268" y="6526"/>
                </a:cubicBezTo>
                <a:cubicBezTo>
                  <a:pt x="9719" y="6526"/>
                  <a:pt x="10104" y="6244"/>
                  <a:pt x="10257" y="5846"/>
                </a:cubicBezTo>
                <a:cubicBezTo>
                  <a:pt x="10302" y="5739"/>
                  <a:pt x="10328" y="5624"/>
                  <a:pt x="10328" y="5505"/>
                </a:cubicBezTo>
                <a:lnTo>
                  <a:pt x="10328" y="3009"/>
                </a:lnTo>
                <a:cubicBezTo>
                  <a:pt x="10328" y="1228"/>
                  <a:pt x="9144" y="0"/>
                  <a:pt x="7270" y="79"/>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a:p>
        </p:txBody>
      </p:sp>
      <p:pic>
        <p:nvPicPr>
          <p:cNvPr id="29" name="Kuva 28">
            <a:extLst>
              <a:ext uri="{FF2B5EF4-FFF2-40B4-BE49-F238E27FC236}">
                <a16:creationId xmlns:a16="http://schemas.microsoft.com/office/drawing/2014/main" id="{85357C04-0D09-4AA5-BF8D-7452200CE5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24265" y="5983785"/>
            <a:ext cx="3969715" cy="234086"/>
          </a:xfrm>
          <a:prstGeom prst="rect">
            <a:avLst/>
          </a:prstGeom>
        </p:spPr>
      </p:pic>
    </p:spTree>
    <p:extLst>
      <p:ext uri="{BB962C8B-B14F-4D97-AF65-F5344CB8AC3E}">
        <p14:creationId xmlns:p14="http://schemas.microsoft.com/office/powerpoint/2010/main" val="125155197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6" name="Title 1">
            <a:extLst>
              <a:ext uri="{FF2B5EF4-FFF2-40B4-BE49-F238E27FC236}">
                <a16:creationId xmlns:a16="http://schemas.microsoft.com/office/drawing/2014/main" id="{759535A5-F716-9440-999C-EF1A45E82221}"/>
              </a:ext>
            </a:extLst>
          </p:cNvPr>
          <p:cNvSpPr>
            <a:spLocks noGrp="1"/>
          </p:cNvSpPr>
          <p:nvPr>
            <p:ph type="title"/>
          </p:nvPr>
        </p:nvSpPr>
        <p:spPr>
          <a:xfrm>
            <a:off x="735875" y="615497"/>
            <a:ext cx="9306129" cy="999217"/>
          </a:xfrm>
        </p:spPr>
        <p:txBody>
          <a:bodyPr anchor="t"/>
          <a:lstStyle>
            <a:lvl1pPr>
              <a:lnSpc>
                <a:spcPts val="3600"/>
              </a:lnSpc>
              <a:defRPr sz="3200" b="1" i="0">
                <a:latin typeface="+mn-lt"/>
                <a:cs typeface="Poppins" pitchFamily="2" charset="77"/>
              </a:defRPr>
            </a:lvl1pPr>
          </a:lstStyle>
          <a:p>
            <a:r>
              <a:rPr lang="en-GB"/>
              <a:t>Click to edit Master title style</a:t>
            </a:r>
            <a:endParaRPr lang="en-FI"/>
          </a:p>
        </p:txBody>
      </p:sp>
      <p:sp>
        <p:nvSpPr>
          <p:cNvPr id="8" name="Text Placeholder 4">
            <a:extLst>
              <a:ext uri="{FF2B5EF4-FFF2-40B4-BE49-F238E27FC236}">
                <a16:creationId xmlns:a16="http://schemas.microsoft.com/office/drawing/2014/main" id="{7BE89F5F-4875-6549-9F44-4C985DAD0D6A}"/>
              </a:ext>
            </a:extLst>
          </p:cNvPr>
          <p:cNvSpPr>
            <a:spLocks noGrp="1"/>
          </p:cNvSpPr>
          <p:nvPr>
            <p:ph type="body" sz="quarter" idx="11"/>
          </p:nvPr>
        </p:nvSpPr>
        <p:spPr>
          <a:xfrm>
            <a:off x="1245713" y="1721284"/>
            <a:ext cx="4850287" cy="4521219"/>
          </a:xfrm>
        </p:spPr>
        <p:txBody>
          <a:bodyPr>
            <a:normAutofit/>
          </a:bodyPr>
          <a:lstStyle>
            <a:lvl1pPr>
              <a:lnSpc>
                <a:spcPct val="100000"/>
              </a:lnSpc>
              <a:defRPr sz="2400">
                <a:solidFill>
                  <a:schemeClr val="tx1"/>
                </a:solidFill>
              </a:defRPr>
            </a:lvl1pPr>
            <a:lvl2pPr>
              <a:lnSpc>
                <a:spcPct val="100000"/>
              </a:lnSpc>
              <a:defRPr sz="2000">
                <a:solidFill>
                  <a:schemeClr val="tx1"/>
                </a:solidFill>
              </a:defRPr>
            </a:lvl2pPr>
            <a:lvl3pPr>
              <a:lnSpc>
                <a:spcPct val="100000"/>
              </a:lnSpc>
              <a:defRPr sz="1800">
                <a:solidFill>
                  <a:schemeClr val="tx1"/>
                </a:solidFill>
              </a:defRPr>
            </a:lvl3pPr>
            <a:lvl4pPr>
              <a:lnSpc>
                <a:spcPct val="100000"/>
              </a:lnSpc>
              <a:defRPr sz="1600">
                <a:solidFill>
                  <a:schemeClr val="tx1"/>
                </a:solidFill>
              </a:defRPr>
            </a:lvl4pPr>
            <a:lvl5pPr>
              <a:lnSpc>
                <a:spcPct val="100000"/>
              </a:lnSpc>
              <a:defRPr sz="16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9" name="Text Placeholder 4">
            <a:extLst>
              <a:ext uri="{FF2B5EF4-FFF2-40B4-BE49-F238E27FC236}">
                <a16:creationId xmlns:a16="http://schemas.microsoft.com/office/drawing/2014/main" id="{2CFACD2C-3CA3-BA4E-8D25-F03FEA020B78}"/>
              </a:ext>
            </a:extLst>
          </p:cNvPr>
          <p:cNvSpPr>
            <a:spLocks noGrp="1"/>
          </p:cNvSpPr>
          <p:nvPr>
            <p:ph type="body" sz="quarter" idx="12"/>
          </p:nvPr>
        </p:nvSpPr>
        <p:spPr>
          <a:xfrm>
            <a:off x="6198713" y="1721284"/>
            <a:ext cx="4850287" cy="4521219"/>
          </a:xfrm>
        </p:spPr>
        <p:txBody>
          <a:bodyPr>
            <a:normAutofit/>
          </a:bodyPr>
          <a:lstStyle>
            <a:lvl1pPr>
              <a:lnSpc>
                <a:spcPct val="100000"/>
              </a:lnSpc>
              <a:defRPr sz="2400">
                <a:solidFill>
                  <a:schemeClr val="tx1"/>
                </a:solidFill>
              </a:defRPr>
            </a:lvl1pPr>
            <a:lvl2pPr>
              <a:lnSpc>
                <a:spcPct val="100000"/>
              </a:lnSpc>
              <a:defRPr sz="2000">
                <a:solidFill>
                  <a:schemeClr val="tx1"/>
                </a:solidFill>
              </a:defRPr>
            </a:lvl2pPr>
            <a:lvl3pPr>
              <a:lnSpc>
                <a:spcPct val="100000"/>
              </a:lnSpc>
              <a:defRPr sz="1800">
                <a:solidFill>
                  <a:schemeClr val="tx1"/>
                </a:solidFill>
              </a:defRPr>
            </a:lvl3pPr>
            <a:lvl4pPr>
              <a:lnSpc>
                <a:spcPct val="100000"/>
              </a:lnSpc>
              <a:defRPr sz="1600">
                <a:solidFill>
                  <a:schemeClr val="tx1"/>
                </a:solidFill>
              </a:defRPr>
            </a:lvl4pPr>
            <a:lvl5pPr>
              <a:lnSpc>
                <a:spcPct val="100000"/>
              </a:lnSpc>
              <a:defRPr sz="16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41166752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00D132"/>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3F08634A-FEA9-A74B-B0F8-F88A643E9F64}"/>
              </a:ext>
            </a:extLst>
          </p:cNvPr>
          <p:cNvSpPr>
            <a:spLocks noGrp="1"/>
          </p:cNvSpPr>
          <p:nvPr>
            <p:ph type="sldNum" sz="quarter" idx="12"/>
          </p:nvPr>
        </p:nvSpPr>
        <p:spPr/>
        <p:txBody>
          <a:bodyPr/>
          <a:lstStyle/>
          <a:p>
            <a:fld id="{7D0A3693-5CB6-4B45-8859-D19B56E87773}" type="slidenum">
              <a:rPr lang="en-FI" smtClean="0"/>
              <a:pPr/>
              <a:t>‹#›</a:t>
            </a:fld>
            <a:endParaRPr lang="en-FI"/>
          </a:p>
        </p:txBody>
      </p:sp>
      <p:pic>
        <p:nvPicPr>
          <p:cNvPr id="22" name="Picture 21" descr="A picture containing tree, outdoor, person&#10;&#10;Description automatically generated">
            <a:extLst>
              <a:ext uri="{FF2B5EF4-FFF2-40B4-BE49-F238E27FC236}">
                <a16:creationId xmlns:a16="http://schemas.microsoft.com/office/drawing/2014/main" id="{6C5D2D7D-96F2-E248-9790-13C19A2FA5F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6095999" y="0"/>
            <a:ext cx="9622972" cy="8025673"/>
          </a:xfrm>
          <a:custGeom>
            <a:avLst/>
            <a:gdLst>
              <a:gd name="connsiteX0" fmla="*/ 2776736 w 9622972"/>
              <a:gd name="connsiteY0" fmla="*/ 0 h 8025673"/>
              <a:gd name="connsiteX1" fmla="*/ 6846236 w 9622972"/>
              <a:gd name="connsiteY1" fmla="*/ 0 h 8025673"/>
              <a:gd name="connsiteX2" fmla="*/ 6897464 w 9622972"/>
              <a:gd name="connsiteY2" fmla="*/ 23160 h 8025673"/>
              <a:gd name="connsiteX3" fmla="*/ 9622972 w 9622972"/>
              <a:gd name="connsiteY3" fmla="*/ 4360181 h 8025673"/>
              <a:gd name="connsiteX4" fmla="*/ 8046620 w 9622972"/>
              <a:gd name="connsiteY4" fmla="*/ 7921730 h 8025673"/>
              <a:gd name="connsiteX5" fmla="*/ 7926624 w 9622972"/>
              <a:gd name="connsiteY5" fmla="*/ 8025673 h 8025673"/>
              <a:gd name="connsiteX6" fmla="*/ 1696348 w 9622972"/>
              <a:gd name="connsiteY6" fmla="*/ 8025673 h 8025673"/>
              <a:gd name="connsiteX7" fmla="*/ 1576352 w 9622972"/>
              <a:gd name="connsiteY7" fmla="*/ 7921730 h 8025673"/>
              <a:gd name="connsiteX8" fmla="*/ 0 w 9622972"/>
              <a:gd name="connsiteY8" fmla="*/ 4360181 h 8025673"/>
              <a:gd name="connsiteX9" fmla="*/ 2725508 w 9622972"/>
              <a:gd name="connsiteY9" fmla="*/ 23160 h 8025673"/>
              <a:gd name="connsiteX10" fmla="*/ 2776736 w 9622972"/>
              <a:gd name="connsiteY10" fmla="*/ 0 h 8025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2972" h="8025673">
                <a:moveTo>
                  <a:pt x="2776736" y="0"/>
                </a:moveTo>
                <a:lnTo>
                  <a:pt x="6846236" y="0"/>
                </a:lnTo>
                <a:lnTo>
                  <a:pt x="6897464" y="23160"/>
                </a:lnTo>
                <a:cubicBezTo>
                  <a:pt x="8510121" y="800218"/>
                  <a:pt x="9622972" y="2450240"/>
                  <a:pt x="9622972" y="4360181"/>
                </a:cubicBezTo>
                <a:cubicBezTo>
                  <a:pt x="9622972" y="5771877"/>
                  <a:pt x="9015006" y="7041575"/>
                  <a:pt x="8046620" y="7921730"/>
                </a:cubicBezTo>
                <a:lnTo>
                  <a:pt x="7926624" y="8025673"/>
                </a:lnTo>
                <a:lnTo>
                  <a:pt x="1696348" y="8025673"/>
                </a:lnTo>
                <a:lnTo>
                  <a:pt x="1576352" y="7921730"/>
                </a:lnTo>
                <a:cubicBezTo>
                  <a:pt x="607966" y="7041575"/>
                  <a:pt x="0" y="5771877"/>
                  <a:pt x="0" y="4360181"/>
                </a:cubicBezTo>
                <a:cubicBezTo>
                  <a:pt x="0" y="2450240"/>
                  <a:pt x="1112851" y="800218"/>
                  <a:pt x="2725508" y="23160"/>
                </a:cubicBezTo>
                <a:lnTo>
                  <a:pt x="2776736" y="0"/>
                </a:lnTo>
                <a:close/>
              </a:path>
            </a:pathLst>
          </a:custGeom>
        </p:spPr>
      </p:pic>
      <p:pic>
        <p:nvPicPr>
          <p:cNvPr id="19" name="Picture 18" descr="A picture containing tree, outdoor, person&#10;&#10;Description automatically generated">
            <a:extLst>
              <a:ext uri="{FF2B5EF4-FFF2-40B4-BE49-F238E27FC236}">
                <a16:creationId xmlns:a16="http://schemas.microsoft.com/office/drawing/2014/main" id="{31EB7974-F872-B944-B3BB-BAB967AFB342}"/>
              </a:ext>
            </a:extLst>
          </p:cNvPr>
          <p:cNvPicPr>
            <a:picLocks noChangeAspect="1"/>
          </p:cNvPicPr>
          <p:nvPr userDrawn="1"/>
        </p:nvPicPr>
        <p:blipFill>
          <a:blip r:embed="rId3"/>
          <a:srcRect/>
          <a:stretch/>
        </p:blipFill>
        <p:spPr>
          <a:xfrm>
            <a:off x="8872735" y="-451305"/>
            <a:ext cx="4069500" cy="451305"/>
          </a:xfrm>
          <a:custGeom>
            <a:avLst/>
            <a:gdLst>
              <a:gd name="connsiteX0" fmla="*/ 2034750 w 4069500"/>
              <a:gd name="connsiteY0" fmla="*/ 0 h 451305"/>
              <a:gd name="connsiteX1" fmla="*/ 3907597 w 4069500"/>
              <a:gd name="connsiteY1" fmla="*/ 378110 h 451305"/>
              <a:gd name="connsiteX2" fmla="*/ 4069500 w 4069500"/>
              <a:gd name="connsiteY2" fmla="*/ 451305 h 451305"/>
              <a:gd name="connsiteX3" fmla="*/ 0 w 4069500"/>
              <a:gd name="connsiteY3" fmla="*/ 451305 h 451305"/>
              <a:gd name="connsiteX4" fmla="*/ 161903 w 4069500"/>
              <a:gd name="connsiteY4" fmla="*/ 378110 h 451305"/>
              <a:gd name="connsiteX5" fmla="*/ 2034750 w 4069500"/>
              <a:gd name="connsiteY5" fmla="*/ 0 h 45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9500" h="451305">
                <a:moveTo>
                  <a:pt x="2034750" y="0"/>
                </a:moveTo>
                <a:cubicBezTo>
                  <a:pt x="2699077" y="0"/>
                  <a:pt x="3331959" y="134636"/>
                  <a:pt x="3907597" y="378110"/>
                </a:cubicBezTo>
                <a:lnTo>
                  <a:pt x="4069500" y="451305"/>
                </a:lnTo>
                <a:lnTo>
                  <a:pt x="0" y="451305"/>
                </a:lnTo>
                <a:lnTo>
                  <a:pt x="161903" y="378110"/>
                </a:lnTo>
                <a:cubicBezTo>
                  <a:pt x="737541" y="134636"/>
                  <a:pt x="1370423" y="0"/>
                  <a:pt x="2034750" y="0"/>
                </a:cubicBezTo>
                <a:close/>
              </a:path>
            </a:pathLst>
          </a:custGeom>
        </p:spPr>
      </p:pic>
      <p:pic>
        <p:nvPicPr>
          <p:cNvPr id="16" name="Picture 15" descr="A picture containing tree, outdoor, person&#10;&#10;Description automatically generated">
            <a:extLst>
              <a:ext uri="{FF2B5EF4-FFF2-40B4-BE49-F238E27FC236}">
                <a16:creationId xmlns:a16="http://schemas.microsoft.com/office/drawing/2014/main" id="{CA854139-EF7F-444F-BB54-B9986D72D13B}"/>
              </a:ext>
            </a:extLst>
          </p:cNvPr>
          <p:cNvPicPr>
            <a:picLocks noChangeAspect="1"/>
          </p:cNvPicPr>
          <p:nvPr userDrawn="1"/>
        </p:nvPicPr>
        <p:blipFill>
          <a:blip r:embed="rId3"/>
          <a:srcRect/>
          <a:stretch/>
        </p:blipFill>
        <p:spPr>
          <a:xfrm>
            <a:off x="7792347" y="8025673"/>
            <a:ext cx="6230276" cy="1145994"/>
          </a:xfrm>
          <a:custGeom>
            <a:avLst/>
            <a:gdLst>
              <a:gd name="connsiteX0" fmla="*/ 0 w 6230276"/>
              <a:gd name="connsiteY0" fmla="*/ 0 h 1145994"/>
              <a:gd name="connsiteX1" fmla="*/ 6230276 w 6230276"/>
              <a:gd name="connsiteY1" fmla="*/ 0 h 1145994"/>
              <a:gd name="connsiteX2" fmla="*/ 6175690 w 6230276"/>
              <a:gd name="connsiteY2" fmla="*/ 47284 h 1145994"/>
              <a:gd name="connsiteX3" fmla="*/ 3115138 w 6230276"/>
              <a:gd name="connsiteY3" fmla="*/ 1145994 h 1145994"/>
              <a:gd name="connsiteX4" fmla="*/ 54586 w 6230276"/>
              <a:gd name="connsiteY4" fmla="*/ 47284 h 1145994"/>
              <a:gd name="connsiteX5" fmla="*/ 0 w 6230276"/>
              <a:gd name="connsiteY5" fmla="*/ 0 h 1145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30276" h="1145994">
                <a:moveTo>
                  <a:pt x="0" y="0"/>
                </a:moveTo>
                <a:lnTo>
                  <a:pt x="6230276" y="0"/>
                </a:lnTo>
                <a:lnTo>
                  <a:pt x="6175690" y="47284"/>
                </a:lnTo>
                <a:cubicBezTo>
                  <a:pt x="5343981" y="733671"/>
                  <a:pt x="4277711" y="1145994"/>
                  <a:pt x="3115138" y="1145994"/>
                </a:cubicBezTo>
                <a:cubicBezTo>
                  <a:pt x="1952565" y="1145994"/>
                  <a:pt x="886295" y="733671"/>
                  <a:pt x="54586" y="47284"/>
                </a:cubicBezTo>
                <a:lnTo>
                  <a:pt x="0" y="0"/>
                </a:lnTo>
                <a:close/>
              </a:path>
            </a:pathLst>
          </a:custGeom>
        </p:spPr>
      </p:pic>
      <p:sp>
        <p:nvSpPr>
          <p:cNvPr id="23" name="Title 1">
            <a:extLst>
              <a:ext uri="{FF2B5EF4-FFF2-40B4-BE49-F238E27FC236}">
                <a16:creationId xmlns:a16="http://schemas.microsoft.com/office/drawing/2014/main" id="{27ADE9ED-8CA3-FC4A-BB31-D05251C654FC}"/>
              </a:ext>
            </a:extLst>
          </p:cNvPr>
          <p:cNvSpPr>
            <a:spLocks noGrp="1"/>
          </p:cNvSpPr>
          <p:nvPr>
            <p:ph type="ctrTitle"/>
          </p:nvPr>
        </p:nvSpPr>
        <p:spPr>
          <a:xfrm>
            <a:off x="1089498" y="1860550"/>
            <a:ext cx="4572000" cy="3136900"/>
          </a:xfrm>
          <a:prstGeom prst="rect">
            <a:avLst/>
          </a:prstGeom>
        </p:spPr>
        <p:txBody>
          <a:bodyPr anchor="ctr">
            <a:normAutofit/>
          </a:bodyPr>
          <a:lstStyle>
            <a:lvl1pPr algn="l">
              <a:defRPr sz="4800" b="1" i="0">
                <a:solidFill>
                  <a:schemeClr val="bg1"/>
                </a:solidFill>
                <a:latin typeface="+mn-lt"/>
              </a:defRPr>
            </a:lvl1pPr>
          </a:lstStyle>
          <a:p>
            <a:r>
              <a:rPr lang="en-GB" dirty="0"/>
              <a:t>Click to edit Master title style</a:t>
            </a:r>
            <a:endParaRPr lang="en-FI" dirty="0"/>
          </a:p>
        </p:txBody>
      </p:sp>
      <p:pic>
        <p:nvPicPr>
          <p:cNvPr id="24" name="Graphic 23">
            <a:extLst>
              <a:ext uri="{FF2B5EF4-FFF2-40B4-BE49-F238E27FC236}">
                <a16:creationId xmlns:a16="http://schemas.microsoft.com/office/drawing/2014/main" id="{17255144-67B3-E145-A679-12BC82B2403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64509" y="6392997"/>
            <a:ext cx="533400" cy="266700"/>
          </a:xfrm>
          <a:prstGeom prst="rect">
            <a:avLst/>
          </a:prstGeom>
        </p:spPr>
      </p:pic>
      <p:sp>
        <p:nvSpPr>
          <p:cNvPr id="25" name="TextBox 24">
            <a:extLst>
              <a:ext uri="{FF2B5EF4-FFF2-40B4-BE49-F238E27FC236}">
                <a16:creationId xmlns:a16="http://schemas.microsoft.com/office/drawing/2014/main" id="{36127001-AD43-9249-B399-7C5D1E5675BA}"/>
              </a:ext>
            </a:extLst>
          </p:cNvPr>
          <p:cNvSpPr txBox="1"/>
          <p:nvPr userDrawn="1"/>
        </p:nvSpPr>
        <p:spPr>
          <a:xfrm>
            <a:off x="11687902" y="6385674"/>
            <a:ext cx="416416" cy="307777"/>
          </a:xfrm>
          <a:prstGeom prst="rect">
            <a:avLst/>
          </a:prstGeom>
          <a:noFill/>
        </p:spPr>
        <p:txBody>
          <a:bodyPr wrap="square" rtlCol="0">
            <a:spAutoFit/>
          </a:bodyPr>
          <a:lstStyle/>
          <a:p>
            <a:r>
              <a:rPr lang="en-FI" sz="1400" b="1" i="0" dirty="0">
                <a:solidFill>
                  <a:schemeClr val="bg1"/>
                </a:solidFill>
                <a:latin typeface="Georgia" panose="02040502050405020303" pitchFamily="18" charset="0"/>
                <a:cs typeface="Poppins SemiBold" pitchFamily="2" charset="77"/>
              </a:rPr>
              <a:t>.fi</a:t>
            </a:r>
          </a:p>
        </p:txBody>
      </p:sp>
    </p:spTree>
    <p:extLst>
      <p:ext uri="{BB962C8B-B14F-4D97-AF65-F5344CB8AC3E}">
        <p14:creationId xmlns:p14="http://schemas.microsoft.com/office/powerpoint/2010/main" val="40856107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00D132"/>
        </a:solidFill>
        <a:effectLst/>
      </p:bgPr>
    </p:bg>
    <p:spTree>
      <p:nvGrpSpPr>
        <p:cNvPr id="1" name=""/>
        <p:cNvGrpSpPr/>
        <p:nvPr/>
      </p:nvGrpSpPr>
      <p:grpSpPr>
        <a:xfrm>
          <a:off x="0" y="0"/>
          <a:ext cx="0" cy="0"/>
          <a:chOff x="0" y="0"/>
          <a:chExt cx="0" cy="0"/>
        </a:xfrm>
      </p:grpSpPr>
      <p:pic>
        <p:nvPicPr>
          <p:cNvPr id="12" name="Picture 11" descr="A person holding a plant&#10;&#10;Description automatically generated with medium confidence">
            <a:extLst>
              <a:ext uri="{FF2B5EF4-FFF2-40B4-BE49-F238E27FC236}">
                <a16:creationId xmlns:a16="http://schemas.microsoft.com/office/drawing/2014/main" id="{82BC1A98-966E-C44E-81DE-046AA0AF147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6096000" y="-451305"/>
            <a:ext cx="7848601" cy="9622972"/>
          </a:xfrm>
          <a:custGeom>
            <a:avLst/>
            <a:gdLst>
              <a:gd name="connsiteX0" fmla="*/ 4811486 w 7848601"/>
              <a:gd name="connsiteY0" fmla="*/ 0 h 9622972"/>
              <a:gd name="connsiteX1" fmla="*/ 7690275 w 7848601"/>
              <a:gd name="connsiteY1" fmla="*/ 955872 h 9622972"/>
              <a:gd name="connsiteX2" fmla="*/ 7848601 w 7848601"/>
              <a:gd name="connsiteY2" fmla="*/ 1080292 h 9622972"/>
              <a:gd name="connsiteX3" fmla="*/ 7848601 w 7848601"/>
              <a:gd name="connsiteY3" fmla="*/ 8542680 h 9622972"/>
              <a:gd name="connsiteX4" fmla="*/ 7690275 w 7848601"/>
              <a:gd name="connsiteY4" fmla="*/ 8667100 h 9622972"/>
              <a:gd name="connsiteX5" fmla="*/ 4811486 w 7848601"/>
              <a:gd name="connsiteY5" fmla="*/ 9622972 h 9622972"/>
              <a:gd name="connsiteX6" fmla="*/ 0 w 7848601"/>
              <a:gd name="connsiteY6" fmla="*/ 4811486 h 9622972"/>
              <a:gd name="connsiteX7" fmla="*/ 4811486 w 7848601"/>
              <a:gd name="connsiteY7" fmla="*/ 0 h 9622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48601" h="9622972">
                <a:moveTo>
                  <a:pt x="4811486" y="0"/>
                </a:moveTo>
                <a:cubicBezTo>
                  <a:pt x="5891018" y="0"/>
                  <a:pt x="6887514" y="355523"/>
                  <a:pt x="7690275" y="955872"/>
                </a:cubicBezTo>
                <a:lnTo>
                  <a:pt x="7848601" y="1080292"/>
                </a:lnTo>
                <a:lnTo>
                  <a:pt x="7848601" y="8542680"/>
                </a:lnTo>
                <a:lnTo>
                  <a:pt x="7690275" y="8667100"/>
                </a:lnTo>
                <a:cubicBezTo>
                  <a:pt x="6887514" y="9267449"/>
                  <a:pt x="5891018" y="9622972"/>
                  <a:pt x="4811486" y="9622972"/>
                </a:cubicBezTo>
                <a:cubicBezTo>
                  <a:pt x="2154176" y="9622972"/>
                  <a:pt x="0" y="7468796"/>
                  <a:pt x="0" y="4811486"/>
                </a:cubicBezTo>
                <a:cubicBezTo>
                  <a:pt x="0" y="2154176"/>
                  <a:pt x="2154176" y="0"/>
                  <a:pt x="4811486" y="0"/>
                </a:cubicBezTo>
                <a:close/>
              </a:path>
            </a:pathLst>
          </a:custGeom>
        </p:spPr>
      </p:pic>
      <p:pic>
        <p:nvPicPr>
          <p:cNvPr id="10" name="Picture 9" descr="A person holding a plant&#10;&#10;Description automatically generated with medium confidence">
            <a:extLst>
              <a:ext uri="{FF2B5EF4-FFF2-40B4-BE49-F238E27FC236}">
                <a16:creationId xmlns:a16="http://schemas.microsoft.com/office/drawing/2014/main" id="{3EED3874-1C74-494C-932B-628FB3893982}"/>
              </a:ext>
            </a:extLst>
          </p:cNvPr>
          <p:cNvPicPr>
            <a:picLocks noChangeAspect="1"/>
          </p:cNvPicPr>
          <p:nvPr userDrawn="1"/>
        </p:nvPicPr>
        <p:blipFill>
          <a:blip r:embed="rId3"/>
          <a:srcRect/>
          <a:stretch/>
        </p:blipFill>
        <p:spPr>
          <a:xfrm>
            <a:off x="13944601" y="628987"/>
            <a:ext cx="1774371" cy="7462388"/>
          </a:xfrm>
          <a:custGeom>
            <a:avLst/>
            <a:gdLst>
              <a:gd name="connsiteX0" fmla="*/ 0 w 1774371"/>
              <a:gd name="connsiteY0" fmla="*/ 0 h 7462388"/>
              <a:gd name="connsiteX1" fmla="*/ 23437 w 1774371"/>
              <a:gd name="connsiteY1" fmla="*/ 18418 h 7462388"/>
              <a:gd name="connsiteX2" fmla="*/ 1774371 w 1774371"/>
              <a:gd name="connsiteY2" fmla="*/ 3731194 h 7462388"/>
              <a:gd name="connsiteX3" fmla="*/ 23437 w 1774371"/>
              <a:gd name="connsiteY3" fmla="*/ 7443970 h 7462388"/>
              <a:gd name="connsiteX4" fmla="*/ 0 w 1774371"/>
              <a:gd name="connsiteY4" fmla="*/ 7462388 h 7462388"/>
              <a:gd name="connsiteX5" fmla="*/ 0 w 1774371"/>
              <a:gd name="connsiteY5" fmla="*/ 0 h 746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4371" h="7462388">
                <a:moveTo>
                  <a:pt x="0" y="0"/>
                </a:moveTo>
                <a:lnTo>
                  <a:pt x="23437" y="18418"/>
                </a:lnTo>
                <a:cubicBezTo>
                  <a:pt x="1092776" y="900915"/>
                  <a:pt x="1774371" y="2236457"/>
                  <a:pt x="1774371" y="3731194"/>
                </a:cubicBezTo>
                <a:cubicBezTo>
                  <a:pt x="1774371" y="5225931"/>
                  <a:pt x="1092776" y="6561473"/>
                  <a:pt x="23437" y="7443970"/>
                </a:cubicBezTo>
                <a:lnTo>
                  <a:pt x="0" y="7462388"/>
                </a:lnTo>
                <a:lnTo>
                  <a:pt x="0" y="0"/>
                </a:lnTo>
                <a:close/>
              </a:path>
            </a:pathLst>
          </a:custGeom>
        </p:spPr>
      </p:pic>
      <p:sp>
        <p:nvSpPr>
          <p:cNvPr id="9" name="Slide Number Placeholder 8">
            <a:extLst>
              <a:ext uri="{FF2B5EF4-FFF2-40B4-BE49-F238E27FC236}">
                <a16:creationId xmlns:a16="http://schemas.microsoft.com/office/drawing/2014/main" id="{3F08634A-FEA9-A74B-B0F8-F88A643E9F64}"/>
              </a:ext>
            </a:extLst>
          </p:cNvPr>
          <p:cNvSpPr>
            <a:spLocks noGrp="1"/>
          </p:cNvSpPr>
          <p:nvPr>
            <p:ph type="sldNum" sz="quarter" idx="12"/>
          </p:nvPr>
        </p:nvSpPr>
        <p:spPr/>
        <p:txBody>
          <a:bodyPr/>
          <a:lstStyle/>
          <a:p>
            <a:fld id="{7D0A3693-5CB6-4B45-8859-D19B56E87773}" type="slidenum">
              <a:rPr lang="en-FI" smtClean="0"/>
              <a:pPr/>
              <a:t>‹#›</a:t>
            </a:fld>
            <a:endParaRPr lang="en-FI"/>
          </a:p>
        </p:txBody>
      </p:sp>
      <p:sp>
        <p:nvSpPr>
          <p:cNvPr id="14" name="Title 1">
            <a:extLst>
              <a:ext uri="{FF2B5EF4-FFF2-40B4-BE49-F238E27FC236}">
                <a16:creationId xmlns:a16="http://schemas.microsoft.com/office/drawing/2014/main" id="{5422767B-98B3-2741-AD1F-64778D33D81A}"/>
              </a:ext>
            </a:extLst>
          </p:cNvPr>
          <p:cNvSpPr>
            <a:spLocks noGrp="1"/>
          </p:cNvSpPr>
          <p:nvPr>
            <p:ph type="ctrTitle"/>
          </p:nvPr>
        </p:nvSpPr>
        <p:spPr>
          <a:xfrm>
            <a:off x="1089498" y="1860550"/>
            <a:ext cx="4572000" cy="3136900"/>
          </a:xfrm>
          <a:prstGeom prst="rect">
            <a:avLst/>
          </a:prstGeom>
        </p:spPr>
        <p:txBody>
          <a:bodyPr anchor="ctr">
            <a:normAutofit/>
          </a:bodyPr>
          <a:lstStyle>
            <a:lvl1pPr algn="l">
              <a:defRPr sz="4800" b="1" i="0">
                <a:solidFill>
                  <a:schemeClr val="bg1"/>
                </a:solidFill>
                <a:latin typeface="+mn-lt"/>
              </a:defRPr>
            </a:lvl1pPr>
          </a:lstStyle>
          <a:p>
            <a:r>
              <a:rPr lang="en-GB" dirty="0"/>
              <a:t>Click to edit Master title style</a:t>
            </a:r>
            <a:endParaRPr lang="en-FI" dirty="0"/>
          </a:p>
        </p:txBody>
      </p:sp>
      <p:pic>
        <p:nvPicPr>
          <p:cNvPr id="15" name="Graphic 14">
            <a:extLst>
              <a:ext uri="{FF2B5EF4-FFF2-40B4-BE49-F238E27FC236}">
                <a16:creationId xmlns:a16="http://schemas.microsoft.com/office/drawing/2014/main" id="{7AF4706E-2A1A-3543-B5C9-77669F8268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64509" y="6392997"/>
            <a:ext cx="533400" cy="266700"/>
          </a:xfrm>
          <a:prstGeom prst="rect">
            <a:avLst/>
          </a:prstGeom>
        </p:spPr>
      </p:pic>
      <p:sp>
        <p:nvSpPr>
          <p:cNvPr id="16" name="TextBox 15">
            <a:extLst>
              <a:ext uri="{FF2B5EF4-FFF2-40B4-BE49-F238E27FC236}">
                <a16:creationId xmlns:a16="http://schemas.microsoft.com/office/drawing/2014/main" id="{A108795B-E7D5-744C-BC8F-709469A8D662}"/>
              </a:ext>
            </a:extLst>
          </p:cNvPr>
          <p:cNvSpPr txBox="1"/>
          <p:nvPr userDrawn="1"/>
        </p:nvSpPr>
        <p:spPr>
          <a:xfrm>
            <a:off x="11687902" y="6385674"/>
            <a:ext cx="416416" cy="307777"/>
          </a:xfrm>
          <a:prstGeom prst="rect">
            <a:avLst/>
          </a:prstGeom>
          <a:noFill/>
        </p:spPr>
        <p:txBody>
          <a:bodyPr wrap="square" rtlCol="0">
            <a:spAutoFit/>
          </a:bodyPr>
          <a:lstStyle/>
          <a:p>
            <a:r>
              <a:rPr lang="en-FI" sz="1400" b="1" i="0" dirty="0">
                <a:solidFill>
                  <a:schemeClr val="bg1"/>
                </a:solidFill>
                <a:latin typeface="Georgia" panose="02040502050405020303" pitchFamily="18" charset="0"/>
                <a:cs typeface="Poppins SemiBold" pitchFamily="2" charset="77"/>
              </a:rPr>
              <a:t>.fi</a:t>
            </a:r>
          </a:p>
        </p:txBody>
      </p:sp>
    </p:spTree>
    <p:extLst>
      <p:ext uri="{BB962C8B-B14F-4D97-AF65-F5344CB8AC3E}">
        <p14:creationId xmlns:p14="http://schemas.microsoft.com/office/powerpoint/2010/main" val="3519728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EA96E49C-420E-ED4E-9B3C-5FB9931BDB5D}"/>
              </a:ext>
            </a:extLst>
          </p:cNvPr>
          <p:cNvSpPr>
            <a:spLocks noGrp="1"/>
          </p:cNvSpPr>
          <p:nvPr>
            <p:ph type="dt" sz="half" idx="10"/>
          </p:nvPr>
        </p:nvSpPr>
        <p:spPr/>
        <p:txBody>
          <a:bodyPr/>
          <a:lstStyle/>
          <a:p>
            <a:fld id="{E812E832-03CE-43FB-A4D0-27E651CA109E}" type="datetime1">
              <a:rPr lang="fi-FI" smtClean="0"/>
              <a:t>19.5.2022</a:t>
            </a:fld>
            <a:endParaRPr lang="en-FI" dirty="0"/>
          </a:p>
        </p:txBody>
      </p:sp>
      <p:sp>
        <p:nvSpPr>
          <p:cNvPr id="10" name="Footer Placeholder 9">
            <a:extLst>
              <a:ext uri="{FF2B5EF4-FFF2-40B4-BE49-F238E27FC236}">
                <a16:creationId xmlns:a16="http://schemas.microsoft.com/office/drawing/2014/main" id="{AE8DD876-5F27-7C43-93CB-5E0F55D9D47D}"/>
              </a:ext>
            </a:extLst>
          </p:cNvPr>
          <p:cNvSpPr>
            <a:spLocks noGrp="1"/>
          </p:cNvSpPr>
          <p:nvPr>
            <p:ph type="ftr" sz="quarter" idx="11"/>
          </p:nvPr>
        </p:nvSpPr>
        <p:spPr/>
        <p:txBody>
          <a:bodyPr/>
          <a:lstStyle/>
          <a:p>
            <a:r>
              <a:rPr lang="fi-FI"/>
              <a:t>Mielenterveyden edistäminen</a:t>
            </a:r>
            <a:endParaRPr lang="en-FI" dirty="0"/>
          </a:p>
        </p:txBody>
      </p:sp>
      <p:grpSp>
        <p:nvGrpSpPr>
          <p:cNvPr id="12" name="Group 11">
            <a:extLst>
              <a:ext uri="{FF2B5EF4-FFF2-40B4-BE49-F238E27FC236}">
                <a16:creationId xmlns:a16="http://schemas.microsoft.com/office/drawing/2014/main" id="{BFFC0A05-1B43-CE46-B3E7-C41C2A045D1B}"/>
              </a:ext>
            </a:extLst>
          </p:cNvPr>
          <p:cNvGrpSpPr/>
          <p:nvPr userDrawn="1"/>
        </p:nvGrpSpPr>
        <p:grpSpPr>
          <a:xfrm>
            <a:off x="981528" y="943429"/>
            <a:ext cx="3380015" cy="1835274"/>
            <a:chOff x="981528" y="943429"/>
            <a:chExt cx="3380015" cy="1835274"/>
          </a:xfrm>
        </p:grpSpPr>
        <p:pic>
          <p:nvPicPr>
            <p:cNvPr id="13" name="Graphic 12">
              <a:extLst>
                <a:ext uri="{FF2B5EF4-FFF2-40B4-BE49-F238E27FC236}">
                  <a16:creationId xmlns:a16="http://schemas.microsoft.com/office/drawing/2014/main" id="{82FE7D97-9FD9-594F-B5A2-F6828DDDD0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1528" y="943429"/>
              <a:ext cx="3380014" cy="1690007"/>
            </a:xfrm>
            <a:prstGeom prst="rect">
              <a:avLst/>
            </a:prstGeom>
          </p:spPr>
        </p:pic>
        <p:sp>
          <p:nvSpPr>
            <p:cNvPr id="14" name="TextBox 13">
              <a:extLst>
                <a:ext uri="{FF2B5EF4-FFF2-40B4-BE49-F238E27FC236}">
                  <a16:creationId xmlns:a16="http://schemas.microsoft.com/office/drawing/2014/main" id="{D022A086-B579-3F4E-924B-C6C999B7785F}"/>
                </a:ext>
              </a:extLst>
            </p:cNvPr>
            <p:cNvSpPr txBox="1"/>
            <p:nvPr/>
          </p:nvSpPr>
          <p:spPr>
            <a:xfrm>
              <a:off x="981529" y="2409371"/>
              <a:ext cx="3380014" cy="369332"/>
            </a:xfrm>
            <a:prstGeom prst="rect">
              <a:avLst/>
            </a:prstGeom>
            <a:noFill/>
          </p:spPr>
          <p:txBody>
            <a:bodyPr wrap="square" rtlCol="0" anchor="t">
              <a:spAutoFit/>
            </a:bodyPr>
            <a:lstStyle/>
            <a:p>
              <a:pPr algn="ctr"/>
              <a:r>
                <a:rPr lang="en-FI" b="1" dirty="0">
                  <a:solidFill>
                    <a:schemeClr val="bg1"/>
                  </a:solidFill>
                  <a:latin typeface="Georgia" panose="02040502050405020303" pitchFamily="18" charset="0"/>
                  <a:cs typeface="Poppins" pitchFamily="2" charset="77"/>
                </a:rPr>
                <a:t>Suomen Mielenterveys ry</a:t>
              </a:r>
            </a:p>
          </p:txBody>
        </p:sp>
      </p:grpSp>
    </p:spTree>
    <p:extLst>
      <p:ext uri="{BB962C8B-B14F-4D97-AF65-F5344CB8AC3E}">
        <p14:creationId xmlns:p14="http://schemas.microsoft.com/office/powerpoint/2010/main" val="42839249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rgbClr val="00D132"/>
        </a:solidFill>
        <a:effectLst/>
      </p:bgPr>
    </p:bg>
    <p:spTree>
      <p:nvGrpSpPr>
        <p:cNvPr id="1" name=""/>
        <p:cNvGrpSpPr/>
        <p:nvPr/>
      </p:nvGrpSpPr>
      <p:grpSpPr>
        <a:xfrm>
          <a:off x="0" y="0"/>
          <a:ext cx="0" cy="0"/>
          <a:chOff x="0" y="0"/>
          <a:chExt cx="0" cy="0"/>
        </a:xfrm>
      </p:grpSpPr>
      <p:pic>
        <p:nvPicPr>
          <p:cNvPr id="22" name="Picture 21" descr="A person sitting on a couch with a dog&#10;&#10;Description automatically generated with medium confidence">
            <a:extLst>
              <a:ext uri="{FF2B5EF4-FFF2-40B4-BE49-F238E27FC236}">
                <a16:creationId xmlns:a16="http://schemas.microsoft.com/office/drawing/2014/main" id="{17F0704C-6E64-354B-968A-913D81B2C16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flipH="1">
            <a:off x="6096000" y="-451305"/>
            <a:ext cx="9622972" cy="8613449"/>
          </a:xfrm>
          <a:custGeom>
            <a:avLst/>
            <a:gdLst>
              <a:gd name="connsiteX0" fmla="*/ 4811486 w 9622972"/>
              <a:gd name="connsiteY0" fmla="*/ 0 h 8613449"/>
              <a:gd name="connsiteX1" fmla="*/ 0 w 9622972"/>
              <a:gd name="connsiteY1" fmla="*/ 4811486 h 8613449"/>
              <a:gd name="connsiteX2" fmla="*/ 1750934 w 9622972"/>
              <a:gd name="connsiteY2" fmla="*/ 8524262 h 8613449"/>
              <a:gd name="connsiteX3" fmla="*/ 1864425 w 9622972"/>
              <a:gd name="connsiteY3" fmla="*/ 8613449 h 8613449"/>
              <a:gd name="connsiteX4" fmla="*/ 7758547 w 9622972"/>
              <a:gd name="connsiteY4" fmla="*/ 8613449 h 8613449"/>
              <a:gd name="connsiteX5" fmla="*/ 7872038 w 9622972"/>
              <a:gd name="connsiteY5" fmla="*/ 8524262 h 8613449"/>
              <a:gd name="connsiteX6" fmla="*/ 9622972 w 9622972"/>
              <a:gd name="connsiteY6" fmla="*/ 4811486 h 8613449"/>
              <a:gd name="connsiteX7" fmla="*/ 4811486 w 9622972"/>
              <a:gd name="connsiteY7" fmla="*/ 0 h 8613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22972" h="8613449">
                <a:moveTo>
                  <a:pt x="4811486" y="0"/>
                </a:moveTo>
                <a:cubicBezTo>
                  <a:pt x="2154176" y="0"/>
                  <a:pt x="0" y="2154176"/>
                  <a:pt x="0" y="4811486"/>
                </a:cubicBezTo>
                <a:cubicBezTo>
                  <a:pt x="0" y="6306223"/>
                  <a:pt x="681595" y="7641765"/>
                  <a:pt x="1750934" y="8524262"/>
                </a:cubicBezTo>
                <a:lnTo>
                  <a:pt x="1864425" y="8613449"/>
                </a:lnTo>
                <a:lnTo>
                  <a:pt x="7758547" y="8613449"/>
                </a:lnTo>
                <a:lnTo>
                  <a:pt x="7872038" y="8524262"/>
                </a:lnTo>
                <a:cubicBezTo>
                  <a:pt x="8941377" y="7641765"/>
                  <a:pt x="9622972" y="6306223"/>
                  <a:pt x="9622972" y="4811486"/>
                </a:cubicBezTo>
                <a:cubicBezTo>
                  <a:pt x="9622972" y="2154176"/>
                  <a:pt x="7468796" y="0"/>
                  <a:pt x="4811486" y="0"/>
                </a:cubicBezTo>
                <a:close/>
              </a:path>
            </a:pathLst>
          </a:custGeom>
        </p:spPr>
      </p:pic>
      <p:pic>
        <p:nvPicPr>
          <p:cNvPr id="10" name="Picture 9" descr="A person holding a plant&#10;&#10;Description automatically generated with medium confidence">
            <a:extLst>
              <a:ext uri="{FF2B5EF4-FFF2-40B4-BE49-F238E27FC236}">
                <a16:creationId xmlns:a16="http://schemas.microsoft.com/office/drawing/2014/main" id="{3EED3874-1C74-494C-932B-628FB3893982}"/>
              </a:ext>
            </a:extLst>
          </p:cNvPr>
          <p:cNvPicPr>
            <a:picLocks noChangeAspect="1"/>
          </p:cNvPicPr>
          <p:nvPr userDrawn="1"/>
        </p:nvPicPr>
        <p:blipFill>
          <a:blip r:embed="rId3"/>
          <a:srcRect/>
          <a:stretch/>
        </p:blipFill>
        <p:spPr>
          <a:xfrm>
            <a:off x="13944601" y="628987"/>
            <a:ext cx="1774371" cy="7462388"/>
          </a:xfrm>
          <a:custGeom>
            <a:avLst/>
            <a:gdLst>
              <a:gd name="connsiteX0" fmla="*/ 0 w 1774371"/>
              <a:gd name="connsiteY0" fmla="*/ 0 h 7462388"/>
              <a:gd name="connsiteX1" fmla="*/ 23437 w 1774371"/>
              <a:gd name="connsiteY1" fmla="*/ 18418 h 7462388"/>
              <a:gd name="connsiteX2" fmla="*/ 1774371 w 1774371"/>
              <a:gd name="connsiteY2" fmla="*/ 3731194 h 7462388"/>
              <a:gd name="connsiteX3" fmla="*/ 23437 w 1774371"/>
              <a:gd name="connsiteY3" fmla="*/ 7443970 h 7462388"/>
              <a:gd name="connsiteX4" fmla="*/ 0 w 1774371"/>
              <a:gd name="connsiteY4" fmla="*/ 7462388 h 7462388"/>
              <a:gd name="connsiteX5" fmla="*/ 0 w 1774371"/>
              <a:gd name="connsiteY5" fmla="*/ 0 h 746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4371" h="7462388">
                <a:moveTo>
                  <a:pt x="0" y="0"/>
                </a:moveTo>
                <a:lnTo>
                  <a:pt x="23437" y="18418"/>
                </a:lnTo>
                <a:cubicBezTo>
                  <a:pt x="1092776" y="900915"/>
                  <a:pt x="1774371" y="2236457"/>
                  <a:pt x="1774371" y="3731194"/>
                </a:cubicBezTo>
                <a:cubicBezTo>
                  <a:pt x="1774371" y="5225931"/>
                  <a:pt x="1092776" y="6561473"/>
                  <a:pt x="23437" y="7443970"/>
                </a:cubicBezTo>
                <a:lnTo>
                  <a:pt x="0" y="7462388"/>
                </a:lnTo>
                <a:lnTo>
                  <a:pt x="0" y="0"/>
                </a:lnTo>
                <a:close/>
              </a:path>
            </a:pathLst>
          </a:custGeom>
        </p:spPr>
      </p:pic>
      <p:sp>
        <p:nvSpPr>
          <p:cNvPr id="9" name="Slide Number Placeholder 8">
            <a:extLst>
              <a:ext uri="{FF2B5EF4-FFF2-40B4-BE49-F238E27FC236}">
                <a16:creationId xmlns:a16="http://schemas.microsoft.com/office/drawing/2014/main" id="{3F08634A-FEA9-A74B-B0F8-F88A643E9F64}"/>
              </a:ext>
            </a:extLst>
          </p:cNvPr>
          <p:cNvSpPr>
            <a:spLocks noGrp="1"/>
          </p:cNvSpPr>
          <p:nvPr>
            <p:ph type="sldNum" sz="quarter" idx="12"/>
          </p:nvPr>
        </p:nvSpPr>
        <p:spPr/>
        <p:txBody>
          <a:bodyPr/>
          <a:lstStyle/>
          <a:p>
            <a:fld id="{7D0A3693-5CB6-4B45-8859-D19B56E87773}" type="slidenum">
              <a:rPr lang="en-FI" smtClean="0"/>
              <a:pPr/>
              <a:t>‹#›</a:t>
            </a:fld>
            <a:endParaRPr lang="en-FI"/>
          </a:p>
        </p:txBody>
      </p:sp>
      <p:sp>
        <p:nvSpPr>
          <p:cNvPr id="14" name="Title 1">
            <a:extLst>
              <a:ext uri="{FF2B5EF4-FFF2-40B4-BE49-F238E27FC236}">
                <a16:creationId xmlns:a16="http://schemas.microsoft.com/office/drawing/2014/main" id="{5422767B-98B3-2741-AD1F-64778D33D81A}"/>
              </a:ext>
            </a:extLst>
          </p:cNvPr>
          <p:cNvSpPr>
            <a:spLocks noGrp="1"/>
          </p:cNvSpPr>
          <p:nvPr>
            <p:ph type="ctrTitle"/>
          </p:nvPr>
        </p:nvSpPr>
        <p:spPr>
          <a:xfrm>
            <a:off x="1089498" y="1860550"/>
            <a:ext cx="4572000" cy="3136900"/>
          </a:xfrm>
          <a:prstGeom prst="rect">
            <a:avLst/>
          </a:prstGeom>
        </p:spPr>
        <p:txBody>
          <a:bodyPr anchor="ctr">
            <a:normAutofit/>
          </a:bodyPr>
          <a:lstStyle>
            <a:lvl1pPr algn="l">
              <a:defRPr sz="4800" b="1" i="0">
                <a:solidFill>
                  <a:schemeClr val="bg1"/>
                </a:solidFill>
                <a:latin typeface="+mn-lt"/>
              </a:defRPr>
            </a:lvl1pPr>
          </a:lstStyle>
          <a:p>
            <a:r>
              <a:rPr lang="en-GB" dirty="0"/>
              <a:t>Click to edit Master title style</a:t>
            </a:r>
            <a:endParaRPr lang="en-FI" dirty="0"/>
          </a:p>
        </p:txBody>
      </p:sp>
      <p:pic>
        <p:nvPicPr>
          <p:cNvPr id="15" name="Graphic 14">
            <a:extLst>
              <a:ext uri="{FF2B5EF4-FFF2-40B4-BE49-F238E27FC236}">
                <a16:creationId xmlns:a16="http://schemas.microsoft.com/office/drawing/2014/main" id="{7AF4706E-2A1A-3543-B5C9-77669F8268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64509" y="6392997"/>
            <a:ext cx="533400" cy="266700"/>
          </a:xfrm>
          <a:prstGeom prst="rect">
            <a:avLst/>
          </a:prstGeom>
        </p:spPr>
      </p:pic>
      <p:sp>
        <p:nvSpPr>
          <p:cNvPr id="16" name="TextBox 15">
            <a:extLst>
              <a:ext uri="{FF2B5EF4-FFF2-40B4-BE49-F238E27FC236}">
                <a16:creationId xmlns:a16="http://schemas.microsoft.com/office/drawing/2014/main" id="{A108795B-E7D5-744C-BC8F-709469A8D662}"/>
              </a:ext>
            </a:extLst>
          </p:cNvPr>
          <p:cNvSpPr txBox="1"/>
          <p:nvPr userDrawn="1"/>
        </p:nvSpPr>
        <p:spPr>
          <a:xfrm>
            <a:off x="11687902" y="6385674"/>
            <a:ext cx="416416" cy="307777"/>
          </a:xfrm>
          <a:prstGeom prst="rect">
            <a:avLst/>
          </a:prstGeom>
          <a:noFill/>
        </p:spPr>
        <p:txBody>
          <a:bodyPr wrap="square" rtlCol="0">
            <a:spAutoFit/>
          </a:bodyPr>
          <a:lstStyle/>
          <a:p>
            <a:r>
              <a:rPr lang="en-FI" sz="1400" b="1" i="0" dirty="0">
                <a:solidFill>
                  <a:schemeClr val="bg1"/>
                </a:solidFill>
                <a:latin typeface="Georgia" panose="02040502050405020303" pitchFamily="18" charset="0"/>
                <a:cs typeface="Poppins SemiBold" pitchFamily="2" charset="77"/>
              </a:rPr>
              <a:t>.fi</a:t>
            </a:r>
          </a:p>
        </p:txBody>
      </p:sp>
      <p:pic>
        <p:nvPicPr>
          <p:cNvPr id="20" name="Picture 19" descr="A person sitting on a couch with a dog&#10;&#10;Description automatically generated with medium confidence">
            <a:extLst>
              <a:ext uri="{FF2B5EF4-FFF2-40B4-BE49-F238E27FC236}">
                <a16:creationId xmlns:a16="http://schemas.microsoft.com/office/drawing/2014/main" id="{0222A5B1-11B6-E241-B517-EF0898C3777D}"/>
              </a:ext>
            </a:extLst>
          </p:cNvPr>
          <p:cNvPicPr>
            <a:picLocks noChangeAspect="1"/>
          </p:cNvPicPr>
          <p:nvPr userDrawn="1"/>
        </p:nvPicPr>
        <p:blipFill>
          <a:blip r:embed="rId3"/>
          <a:srcRect/>
          <a:stretch/>
        </p:blipFill>
        <p:spPr>
          <a:xfrm flipH="1">
            <a:off x="7960425" y="8162144"/>
            <a:ext cx="5894122" cy="1009523"/>
          </a:xfrm>
          <a:custGeom>
            <a:avLst/>
            <a:gdLst>
              <a:gd name="connsiteX0" fmla="*/ 5894122 w 5894122"/>
              <a:gd name="connsiteY0" fmla="*/ 0 h 1009523"/>
              <a:gd name="connsiteX1" fmla="*/ 0 w 5894122"/>
              <a:gd name="connsiteY1" fmla="*/ 0 h 1009523"/>
              <a:gd name="connsiteX2" fmla="*/ 68272 w 5894122"/>
              <a:gd name="connsiteY2" fmla="*/ 53651 h 1009523"/>
              <a:gd name="connsiteX3" fmla="*/ 2947061 w 5894122"/>
              <a:gd name="connsiteY3" fmla="*/ 1009523 h 1009523"/>
              <a:gd name="connsiteX4" fmla="*/ 5825850 w 5894122"/>
              <a:gd name="connsiteY4" fmla="*/ 53651 h 1009523"/>
              <a:gd name="connsiteX5" fmla="*/ 5894122 w 5894122"/>
              <a:gd name="connsiteY5" fmla="*/ 0 h 100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94122" h="1009523">
                <a:moveTo>
                  <a:pt x="5894122" y="0"/>
                </a:moveTo>
                <a:lnTo>
                  <a:pt x="0" y="0"/>
                </a:lnTo>
                <a:lnTo>
                  <a:pt x="68272" y="53651"/>
                </a:lnTo>
                <a:cubicBezTo>
                  <a:pt x="871033" y="654000"/>
                  <a:pt x="1867529" y="1009523"/>
                  <a:pt x="2947061" y="1009523"/>
                </a:cubicBezTo>
                <a:cubicBezTo>
                  <a:pt x="4026593" y="1009523"/>
                  <a:pt x="5023089" y="654000"/>
                  <a:pt x="5825850" y="53651"/>
                </a:cubicBezTo>
                <a:lnTo>
                  <a:pt x="5894122" y="0"/>
                </a:lnTo>
                <a:close/>
              </a:path>
            </a:pathLst>
          </a:custGeom>
        </p:spPr>
      </p:pic>
    </p:spTree>
    <p:extLst>
      <p:ext uri="{BB962C8B-B14F-4D97-AF65-F5344CB8AC3E}">
        <p14:creationId xmlns:p14="http://schemas.microsoft.com/office/powerpoint/2010/main" val="509007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DCE1E6"/>
        </a:solidFill>
        <a:effectLst/>
      </p:bgPr>
    </p:bg>
    <p:spTree>
      <p:nvGrpSpPr>
        <p:cNvPr id="1" name=""/>
        <p:cNvGrpSpPr/>
        <p:nvPr/>
      </p:nvGrpSpPr>
      <p:grpSpPr>
        <a:xfrm>
          <a:off x="0" y="0"/>
          <a:ext cx="0" cy="0"/>
          <a:chOff x="0" y="0"/>
          <a:chExt cx="0" cy="0"/>
        </a:xfrm>
      </p:grpSpPr>
      <p:pic>
        <p:nvPicPr>
          <p:cNvPr id="11" name="Picture 10" descr="A picture containing outdoor, person&#10;&#10;Description automatically generated">
            <a:extLst>
              <a:ext uri="{FF2B5EF4-FFF2-40B4-BE49-F238E27FC236}">
                <a16:creationId xmlns:a16="http://schemas.microsoft.com/office/drawing/2014/main" id="{D1D7A9F1-5147-CB40-B197-3651BBB4CD1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6095999" y="-451305"/>
            <a:ext cx="9622972" cy="9622972"/>
          </a:xfrm>
          <a:custGeom>
            <a:avLst/>
            <a:gdLst>
              <a:gd name="connsiteX0" fmla="*/ 4811486 w 9622972"/>
              <a:gd name="connsiteY0" fmla="*/ 0 h 9622972"/>
              <a:gd name="connsiteX1" fmla="*/ 9622972 w 9622972"/>
              <a:gd name="connsiteY1" fmla="*/ 4811486 h 9622972"/>
              <a:gd name="connsiteX2" fmla="*/ 4811486 w 9622972"/>
              <a:gd name="connsiteY2" fmla="*/ 9622972 h 9622972"/>
              <a:gd name="connsiteX3" fmla="*/ 0 w 9622972"/>
              <a:gd name="connsiteY3" fmla="*/ 4811486 h 9622972"/>
              <a:gd name="connsiteX4" fmla="*/ 4811486 w 9622972"/>
              <a:gd name="connsiteY4" fmla="*/ 0 h 962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2972" h="9622972">
                <a:moveTo>
                  <a:pt x="4811486" y="0"/>
                </a:moveTo>
                <a:cubicBezTo>
                  <a:pt x="7468796" y="0"/>
                  <a:pt x="9622972" y="2154176"/>
                  <a:pt x="9622972" y="4811486"/>
                </a:cubicBezTo>
                <a:cubicBezTo>
                  <a:pt x="9622972" y="7468796"/>
                  <a:pt x="7468796" y="9622972"/>
                  <a:pt x="4811486" y="9622972"/>
                </a:cubicBezTo>
                <a:cubicBezTo>
                  <a:pt x="2154176" y="9622972"/>
                  <a:pt x="0" y="7468796"/>
                  <a:pt x="0" y="4811486"/>
                </a:cubicBezTo>
                <a:cubicBezTo>
                  <a:pt x="0" y="2154176"/>
                  <a:pt x="2154176" y="0"/>
                  <a:pt x="4811486" y="0"/>
                </a:cubicBezTo>
                <a:close/>
              </a:path>
            </a:pathLst>
          </a:custGeom>
        </p:spPr>
      </p:pic>
      <p:sp>
        <p:nvSpPr>
          <p:cNvPr id="9" name="Slide Number Placeholder 8">
            <a:extLst>
              <a:ext uri="{FF2B5EF4-FFF2-40B4-BE49-F238E27FC236}">
                <a16:creationId xmlns:a16="http://schemas.microsoft.com/office/drawing/2014/main" id="{3F08634A-FEA9-A74B-B0F8-F88A643E9F64}"/>
              </a:ext>
            </a:extLst>
          </p:cNvPr>
          <p:cNvSpPr>
            <a:spLocks noGrp="1"/>
          </p:cNvSpPr>
          <p:nvPr>
            <p:ph type="sldNum" sz="quarter" idx="12"/>
          </p:nvPr>
        </p:nvSpPr>
        <p:spPr/>
        <p:txBody>
          <a:bodyPr/>
          <a:lstStyle>
            <a:lvl1pPr>
              <a:defRPr>
                <a:solidFill>
                  <a:schemeClr val="tx1"/>
                </a:solidFill>
              </a:defRPr>
            </a:lvl1pPr>
          </a:lstStyle>
          <a:p>
            <a:fld id="{7D0A3693-5CB6-4B45-8859-D19B56E87773}" type="slidenum">
              <a:rPr lang="en-FI" smtClean="0"/>
              <a:pPr/>
              <a:t>‹#›</a:t>
            </a:fld>
            <a:endParaRPr lang="en-FI"/>
          </a:p>
        </p:txBody>
      </p:sp>
      <p:sp>
        <p:nvSpPr>
          <p:cNvPr id="2" name="Title 1">
            <a:extLst>
              <a:ext uri="{FF2B5EF4-FFF2-40B4-BE49-F238E27FC236}">
                <a16:creationId xmlns:a16="http://schemas.microsoft.com/office/drawing/2014/main" id="{F1930C4F-5584-B448-AB45-F9CA52E8331F}"/>
              </a:ext>
            </a:extLst>
          </p:cNvPr>
          <p:cNvSpPr>
            <a:spLocks noGrp="1"/>
          </p:cNvSpPr>
          <p:nvPr>
            <p:ph type="ctrTitle"/>
          </p:nvPr>
        </p:nvSpPr>
        <p:spPr>
          <a:xfrm>
            <a:off x="1089498" y="1860550"/>
            <a:ext cx="4572000" cy="3136900"/>
          </a:xfrm>
          <a:prstGeom prst="rect">
            <a:avLst/>
          </a:prstGeom>
        </p:spPr>
        <p:txBody>
          <a:bodyPr anchor="ctr">
            <a:normAutofit/>
          </a:bodyPr>
          <a:lstStyle>
            <a:lvl1pPr algn="l">
              <a:defRPr sz="4800" b="1" i="0">
                <a:solidFill>
                  <a:schemeClr val="tx1"/>
                </a:solidFill>
                <a:latin typeface="+mn-lt"/>
              </a:defRPr>
            </a:lvl1pPr>
          </a:lstStyle>
          <a:p>
            <a:r>
              <a:rPr lang="en-GB" dirty="0"/>
              <a:t>Click to edit Master title style</a:t>
            </a:r>
            <a:endParaRPr lang="en-FI" dirty="0"/>
          </a:p>
        </p:txBody>
      </p:sp>
      <p:pic>
        <p:nvPicPr>
          <p:cNvPr id="5" name="Graphic 4">
            <a:extLst>
              <a:ext uri="{FF2B5EF4-FFF2-40B4-BE49-F238E27FC236}">
                <a16:creationId xmlns:a16="http://schemas.microsoft.com/office/drawing/2014/main" id="{02991FDF-592F-B14F-8162-A3F83CC39D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264509" y="6392997"/>
            <a:ext cx="533400" cy="266700"/>
          </a:xfrm>
          <a:prstGeom prst="rect">
            <a:avLst/>
          </a:prstGeom>
        </p:spPr>
      </p:pic>
      <p:sp>
        <p:nvSpPr>
          <p:cNvPr id="6" name="TextBox 5">
            <a:extLst>
              <a:ext uri="{FF2B5EF4-FFF2-40B4-BE49-F238E27FC236}">
                <a16:creationId xmlns:a16="http://schemas.microsoft.com/office/drawing/2014/main" id="{79A2E46F-7ED3-8B48-BADD-FD807E1B2F6A}"/>
              </a:ext>
            </a:extLst>
          </p:cNvPr>
          <p:cNvSpPr txBox="1"/>
          <p:nvPr userDrawn="1"/>
        </p:nvSpPr>
        <p:spPr>
          <a:xfrm>
            <a:off x="11687902" y="6385674"/>
            <a:ext cx="416416" cy="307777"/>
          </a:xfrm>
          <a:prstGeom prst="rect">
            <a:avLst/>
          </a:prstGeom>
          <a:noFill/>
        </p:spPr>
        <p:txBody>
          <a:bodyPr wrap="square" rtlCol="0">
            <a:spAutoFit/>
          </a:bodyPr>
          <a:lstStyle/>
          <a:p>
            <a:r>
              <a:rPr lang="en-FI" sz="1400" b="1" i="0" dirty="0">
                <a:solidFill>
                  <a:schemeClr val="bg1"/>
                </a:solidFill>
                <a:latin typeface="Georgia" panose="02040502050405020303" pitchFamily="18" charset="0"/>
                <a:cs typeface="Poppins SemiBold" pitchFamily="2" charset="77"/>
              </a:rPr>
              <a:t>.fi</a:t>
            </a:r>
          </a:p>
        </p:txBody>
      </p:sp>
    </p:spTree>
    <p:extLst>
      <p:ext uri="{BB962C8B-B14F-4D97-AF65-F5344CB8AC3E}">
        <p14:creationId xmlns:p14="http://schemas.microsoft.com/office/powerpoint/2010/main" val="24578330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rgbClr val="DCE1E6"/>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3F08634A-FEA9-A74B-B0F8-F88A643E9F64}"/>
              </a:ext>
            </a:extLst>
          </p:cNvPr>
          <p:cNvSpPr>
            <a:spLocks noGrp="1"/>
          </p:cNvSpPr>
          <p:nvPr>
            <p:ph type="sldNum" sz="quarter" idx="12"/>
          </p:nvPr>
        </p:nvSpPr>
        <p:spPr/>
        <p:txBody>
          <a:bodyPr/>
          <a:lstStyle>
            <a:lvl1pPr>
              <a:defRPr>
                <a:solidFill>
                  <a:schemeClr val="tx1"/>
                </a:solidFill>
              </a:defRPr>
            </a:lvl1pPr>
          </a:lstStyle>
          <a:p>
            <a:fld id="{7D0A3693-5CB6-4B45-8859-D19B56E87773}" type="slidenum">
              <a:rPr lang="en-FI" smtClean="0"/>
              <a:pPr/>
              <a:t>‹#›</a:t>
            </a:fld>
            <a:endParaRPr lang="en-FI"/>
          </a:p>
        </p:txBody>
      </p:sp>
      <p:sp>
        <p:nvSpPr>
          <p:cNvPr id="2" name="Title 1">
            <a:extLst>
              <a:ext uri="{FF2B5EF4-FFF2-40B4-BE49-F238E27FC236}">
                <a16:creationId xmlns:a16="http://schemas.microsoft.com/office/drawing/2014/main" id="{F1930C4F-5584-B448-AB45-F9CA52E8331F}"/>
              </a:ext>
            </a:extLst>
          </p:cNvPr>
          <p:cNvSpPr>
            <a:spLocks noGrp="1"/>
          </p:cNvSpPr>
          <p:nvPr>
            <p:ph type="ctrTitle"/>
          </p:nvPr>
        </p:nvSpPr>
        <p:spPr>
          <a:xfrm>
            <a:off x="1089498" y="1860550"/>
            <a:ext cx="4572000" cy="3136900"/>
          </a:xfrm>
          <a:prstGeom prst="rect">
            <a:avLst/>
          </a:prstGeom>
        </p:spPr>
        <p:txBody>
          <a:bodyPr anchor="ctr">
            <a:normAutofit/>
          </a:bodyPr>
          <a:lstStyle>
            <a:lvl1pPr algn="l">
              <a:defRPr sz="4800" b="1" i="0">
                <a:solidFill>
                  <a:schemeClr val="tx1"/>
                </a:solidFill>
                <a:latin typeface="+mn-lt"/>
              </a:defRPr>
            </a:lvl1pPr>
          </a:lstStyle>
          <a:p>
            <a:r>
              <a:rPr lang="en-GB" dirty="0"/>
              <a:t>Click to edit Master title style</a:t>
            </a:r>
            <a:endParaRPr lang="en-FI" dirty="0"/>
          </a:p>
        </p:txBody>
      </p:sp>
      <p:pic>
        <p:nvPicPr>
          <p:cNvPr id="5" name="Picture 4" descr="A picture containing tree, outdoor, person&#10;&#10;Description automatically generated">
            <a:extLst>
              <a:ext uri="{FF2B5EF4-FFF2-40B4-BE49-F238E27FC236}">
                <a16:creationId xmlns:a16="http://schemas.microsoft.com/office/drawing/2014/main" id="{2AC546B5-0872-D345-B78B-A6FF52B01A0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6095999" y="0"/>
            <a:ext cx="9622972" cy="8025673"/>
          </a:xfrm>
          <a:custGeom>
            <a:avLst/>
            <a:gdLst>
              <a:gd name="connsiteX0" fmla="*/ 2776736 w 9622972"/>
              <a:gd name="connsiteY0" fmla="*/ 0 h 8025673"/>
              <a:gd name="connsiteX1" fmla="*/ 6846236 w 9622972"/>
              <a:gd name="connsiteY1" fmla="*/ 0 h 8025673"/>
              <a:gd name="connsiteX2" fmla="*/ 6897464 w 9622972"/>
              <a:gd name="connsiteY2" fmla="*/ 23160 h 8025673"/>
              <a:gd name="connsiteX3" fmla="*/ 9622972 w 9622972"/>
              <a:gd name="connsiteY3" fmla="*/ 4360181 h 8025673"/>
              <a:gd name="connsiteX4" fmla="*/ 8046620 w 9622972"/>
              <a:gd name="connsiteY4" fmla="*/ 7921730 h 8025673"/>
              <a:gd name="connsiteX5" fmla="*/ 7926624 w 9622972"/>
              <a:gd name="connsiteY5" fmla="*/ 8025673 h 8025673"/>
              <a:gd name="connsiteX6" fmla="*/ 1696348 w 9622972"/>
              <a:gd name="connsiteY6" fmla="*/ 8025673 h 8025673"/>
              <a:gd name="connsiteX7" fmla="*/ 1576352 w 9622972"/>
              <a:gd name="connsiteY7" fmla="*/ 7921730 h 8025673"/>
              <a:gd name="connsiteX8" fmla="*/ 0 w 9622972"/>
              <a:gd name="connsiteY8" fmla="*/ 4360181 h 8025673"/>
              <a:gd name="connsiteX9" fmla="*/ 2725508 w 9622972"/>
              <a:gd name="connsiteY9" fmla="*/ 23160 h 8025673"/>
              <a:gd name="connsiteX10" fmla="*/ 2776736 w 9622972"/>
              <a:gd name="connsiteY10" fmla="*/ 0 h 8025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2972" h="8025673">
                <a:moveTo>
                  <a:pt x="2776736" y="0"/>
                </a:moveTo>
                <a:lnTo>
                  <a:pt x="6846236" y="0"/>
                </a:lnTo>
                <a:lnTo>
                  <a:pt x="6897464" y="23160"/>
                </a:lnTo>
                <a:cubicBezTo>
                  <a:pt x="8510121" y="800218"/>
                  <a:pt x="9622972" y="2450240"/>
                  <a:pt x="9622972" y="4360181"/>
                </a:cubicBezTo>
                <a:cubicBezTo>
                  <a:pt x="9622972" y="5771877"/>
                  <a:pt x="9015006" y="7041575"/>
                  <a:pt x="8046620" y="7921730"/>
                </a:cubicBezTo>
                <a:lnTo>
                  <a:pt x="7926624" y="8025673"/>
                </a:lnTo>
                <a:lnTo>
                  <a:pt x="1696348" y="8025673"/>
                </a:lnTo>
                <a:lnTo>
                  <a:pt x="1576352" y="7921730"/>
                </a:lnTo>
                <a:cubicBezTo>
                  <a:pt x="607966" y="7041575"/>
                  <a:pt x="0" y="5771877"/>
                  <a:pt x="0" y="4360181"/>
                </a:cubicBezTo>
                <a:cubicBezTo>
                  <a:pt x="0" y="2450240"/>
                  <a:pt x="1112851" y="800218"/>
                  <a:pt x="2725508" y="23160"/>
                </a:cubicBezTo>
                <a:lnTo>
                  <a:pt x="2776736" y="0"/>
                </a:lnTo>
                <a:close/>
              </a:path>
            </a:pathLst>
          </a:custGeom>
        </p:spPr>
      </p:pic>
      <p:pic>
        <p:nvPicPr>
          <p:cNvPr id="6" name="Graphic 5">
            <a:extLst>
              <a:ext uri="{FF2B5EF4-FFF2-40B4-BE49-F238E27FC236}">
                <a16:creationId xmlns:a16="http://schemas.microsoft.com/office/drawing/2014/main" id="{253B1FC7-7F2D-D946-9F00-D6F4164D88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264509" y="6392997"/>
            <a:ext cx="533400" cy="266700"/>
          </a:xfrm>
          <a:prstGeom prst="rect">
            <a:avLst/>
          </a:prstGeom>
        </p:spPr>
      </p:pic>
      <p:sp>
        <p:nvSpPr>
          <p:cNvPr id="7" name="TextBox 6">
            <a:extLst>
              <a:ext uri="{FF2B5EF4-FFF2-40B4-BE49-F238E27FC236}">
                <a16:creationId xmlns:a16="http://schemas.microsoft.com/office/drawing/2014/main" id="{24F7E99F-E271-4648-829C-5359AEB2E66A}"/>
              </a:ext>
            </a:extLst>
          </p:cNvPr>
          <p:cNvSpPr txBox="1"/>
          <p:nvPr userDrawn="1"/>
        </p:nvSpPr>
        <p:spPr>
          <a:xfrm>
            <a:off x="11687902" y="6385674"/>
            <a:ext cx="416416" cy="307777"/>
          </a:xfrm>
          <a:prstGeom prst="rect">
            <a:avLst/>
          </a:prstGeom>
          <a:noFill/>
        </p:spPr>
        <p:txBody>
          <a:bodyPr wrap="square" rtlCol="0">
            <a:spAutoFit/>
          </a:bodyPr>
          <a:lstStyle/>
          <a:p>
            <a:r>
              <a:rPr lang="en-FI" sz="1400" b="1" i="0" dirty="0">
                <a:solidFill>
                  <a:schemeClr val="bg1"/>
                </a:solidFill>
                <a:latin typeface="Georgia" panose="02040502050405020303" pitchFamily="18" charset="0"/>
                <a:cs typeface="Poppins SemiBold" pitchFamily="2" charset="77"/>
              </a:rPr>
              <a:t>.fi</a:t>
            </a:r>
          </a:p>
        </p:txBody>
      </p:sp>
    </p:spTree>
    <p:extLst>
      <p:ext uri="{BB962C8B-B14F-4D97-AF65-F5344CB8AC3E}">
        <p14:creationId xmlns:p14="http://schemas.microsoft.com/office/powerpoint/2010/main" val="1194326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DCE1E6"/>
        </a:solidFill>
        <a:effectLst/>
      </p:bgPr>
    </p:bg>
    <p:spTree>
      <p:nvGrpSpPr>
        <p:cNvPr id="1" name=""/>
        <p:cNvGrpSpPr/>
        <p:nvPr/>
      </p:nvGrpSpPr>
      <p:grpSpPr>
        <a:xfrm>
          <a:off x="0" y="0"/>
          <a:ext cx="0" cy="0"/>
          <a:chOff x="0" y="0"/>
          <a:chExt cx="0" cy="0"/>
        </a:xfrm>
      </p:grpSpPr>
      <p:pic>
        <p:nvPicPr>
          <p:cNvPr id="5" name="Picture 4" descr="A person holding a plant&#10;&#10;Description automatically generated with medium confidence">
            <a:extLst>
              <a:ext uri="{FF2B5EF4-FFF2-40B4-BE49-F238E27FC236}">
                <a16:creationId xmlns:a16="http://schemas.microsoft.com/office/drawing/2014/main" id="{AB7DCCE5-AE3C-B64D-A0B0-172EFE43E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6096000" y="-451305"/>
            <a:ext cx="7848601" cy="9622972"/>
          </a:xfrm>
          <a:custGeom>
            <a:avLst/>
            <a:gdLst>
              <a:gd name="connsiteX0" fmla="*/ 4811486 w 7848601"/>
              <a:gd name="connsiteY0" fmla="*/ 0 h 9622972"/>
              <a:gd name="connsiteX1" fmla="*/ 7690275 w 7848601"/>
              <a:gd name="connsiteY1" fmla="*/ 955872 h 9622972"/>
              <a:gd name="connsiteX2" fmla="*/ 7848601 w 7848601"/>
              <a:gd name="connsiteY2" fmla="*/ 1080292 h 9622972"/>
              <a:gd name="connsiteX3" fmla="*/ 7848601 w 7848601"/>
              <a:gd name="connsiteY3" fmla="*/ 8542680 h 9622972"/>
              <a:gd name="connsiteX4" fmla="*/ 7690275 w 7848601"/>
              <a:gd name="connsiteY4" fmla="*/ 8667100 h 9622972"/>
              <a:gd name="connsiteX5" fmla="*/ 4811486 w 7848601"/>
              <a:gd name="connsiteY5" fmla="*/ 9622972 h 9622972"/>
              <a:gd name="connsiteX6" fmla="*/ 0 w 7848601"/>
              <a:gd name="connsiteY6" fmla="*/ 4811486 h 9622972"/>
              <a:gd name="connsiteX7" fmla="*/ 4811486 w 7848601"/>
              <a:gd name="connsiteY7" fmla="*/ 0 h 9622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48601" h="9622972">
                <a:moveTo>
                  <a:pt x="4811486" y="0"/>
                </a:moveTo>
                <a:cubicBezTo>
                  <a:pt x="5891018" y="0"/>
                  <a:pt x="6887514" y="355523"/>
                  <a:pt x="7690275" y="955872"/>
                </a:cubicBezTo>
                <a:lnTo>
                  <a:pt x="7848601" y="1080292"/>
                </a:lnTo>
                <a:lnTo>
                  <a:pt x="7848601" y="8542680"/>
                </a:lnTo>
                <a:lnTo>
                  <a:pt x="7690275" y="8667100"/>
                </a:lnTo>
                <a:cubicBezTo>
                  <a:pt x="6887514" y="9267449"/>
                  <a:pt x="5891018" y="9622972"/>
                  <a:pt x="4811486" y="9622972"/>
                </a:cubicBezTo>
                <a:cubicBezTo>
                  <a:pt x="2154176" y="9622972"/>
                  <a:pt x="0" y="7468796"/>
                  <a:pt x="0" y="4811486"/>
                </a:cubicBezTo>
                <a:cubicBezTo>
                  <a:pt x="0" y="2154176"/>
                  <a:pt x="2154176" y="0"/>
                  <a:pt x="4811486" y="0"/>
                </a:cubicBezTo>
                <a:close/>
              </a:path>
            </a:pathLst>
          </a:custGeom>
        </p:spPr>
      </p:pic>
      <p:sp>
        <p:nvSpPr>
          <p:cNvPr id="9" name="Slide Number Placeholder 8">
            <a:extLst>
              <a:ext uri="{FF2B5EF4-FFF2-40B4-BE49-F238E27FC236}">
                <a16:creationId xmlns:a16="http://schemas.microsoft.com/office/drawing/2014/main" id="{3F08634A-FEA9-A74B-B0F8-F88A643E9F64}"/>
              </a:ext>
            </a:extLst>
          </p:cNvPr>
          <p:cNvSpPr>
            <a:spLocks noGrp="1"/>
          </p:cNvSpPr>
          <p:nvPr>
            <p:ph type="sldNum" sz="quarter" idx="12"/>
          </p:nvPr>
        </p:nvSpPr>
        <p:spPr/>
        <p:txBody>
          <a:bodyPr/>
          <a:lstStyle>
            <a:lvl1pPr>
              <a:defRPr>
                <a:solidFill>
                  <a:schemeClr val="tx1"/>
                </a:solidFill>
              </a:defRPr>
            </a:lvl1pPr>
          </a:lstStyle>
          <a:p>
            <a:fld id="{7D0A3693-5CB6-4B45-8859-D19B56E87773}" type="slidenum">
              <a:rPr lang="en-FI" smtClean="0"/>
              <a:pPr/>
              <a:t>‹#›</a:t>
            </a:fld>
            <a:endParaRPr lang="en-FI"/>
          </a:p>
        </p:txBody>
      </p:sp>
      <p:sp>
        <p:nvSpPr>
          <p:cNvPr id="2" name="Title 1">
            <a:extLst>
              <a:ext uri="{FF2B5EF4-FFF2-40B4-BE49-F238E27FC236}">
                <a16:creationId xmlns:a16="http://schemas.microsoft.com/office/drawing/2014/main" id="{F1930C4F-5584-B448-AB45-F9CA52E8331F}"/>
              </a:ext>
            </a:extLst>
          </p:cNvPr>
          <p:cNvSpPr>
            <a:spLocks noGrp="1"/>
          </p:cNvSpPr>
          <p:nvPr>
            <p:ph type="ctrTitle"/>
          </p:nvPr>
        </p:nvSpPr>
        <p:spPr>
          <a:xfrm>
            <a:off x="1089498" y="1860550"/>
            <a:ext cx="4572000" cy="3136900"/>
          </a:xfrm>
          <a:prstGeom prst="rect">
            <a:avLst/>
          </a:prstGeom>
        </p:spPr>
        <p:txBody>
          <a:bodyPr anchor="ctr">
            <a:normAutofit/>
          </a:bodyPr>
          <a:lstStyle>
            <a:lvl1pPr algn="l">
              <a:defRPr sz="4800" b="1" i="0">
                <a:solidFill>
                  <a:schemeClr val="tx1"/>
                </a:solidFill>
                <a:latin typeface="+mn-lt"/>
              </a:defRPr>
            </a:lvl1pPr>
          </a:lstStyle>
          <a:p>
            <a:r>
              <a:rPr lang="en-GB" dirty="0"/>
              <a:t>Click to edit Master title style</a:t>
            </a:r>
            <a:endParaRPr lang="en-FI" dirty="0"/>
          </a:p>
        </p:txBody>
      </p:sp>
      <p:pic>
        <p:nvPicPr>
          <p:cNvPr id="6" name="Graphic 5">
            <a:extLst>
              <a:ext uri="{FF2B5EF4-FFF2-40B4-BE49-F238E27FC236}">
                <a16:creationId xmlns:a16="http://schemas.microsoft.com/office/drawing/2014/main" id="{ADEBE2C1-E3EC-2D49-A17E-5D9CFE75BA8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264509" y="6392997"/>
            <a:ext cx="533400" cy="266700"/>
          </a:xfrm>
          <a:prstGeom prst="rect">
            <a:avLst/>
          </a:prstGeom>
        </p:spPr>
      </p:pic>
      <p:sp>
        <p:nvSpPr>
          <p:cNvPr id="7" name="TextBox 6">
            <a:extLst>
              <a:ext uri="{FF2B5EF4-FFF2-40B4-BE49-F238E27FC236}">
                <a16:creationId xmlns:a16="http://schemas.microsoft.com/office/drawing/2014/main" id="{D107F666-EC97-C540-A04C-0EAA245F482F}"/>
              </a:ext>
            </a:extLst>
          </p:cNvPr>
          <p:cNvSpPr txBox="1"/>
          <p:nvPr userDrawn="1"/>
        </p:nvSpPr>
        <p:spPr>
          <a:xfrm>
            <a:off x="11687902" y="6385674"/>
            <a:ext cx="416416" cy="307777"/>
          </a:xfrm>
          <a:prstGeom prst="rect">
            <a:avLst/>
          </a:prstGeom>
          <a:noFill/>
        </p:spPr>
        <p:txBody>
          <a:bodyPr wrap="square" rtlCol="0">
            <a:spAutoFit/>
          </a:bodyPr>
          <a:lstStyle/>
          <a:p>
            <a:r>
              <a:rPr lang="en-FI" sz="1400" b="1" i="0" dirty="0">
                <a:solidFill>
                  <a:schemeClr val="bg1"/>
                </a:solidFill>
                <a:latin typeface="Georgia" panose="02040502050405020303" pitchFamily="18" charset="0"/>
                <a:cs typeface="Poppins SemiBold" pitchFamily="2" charset="77"/>
              </a:rPr>
              <a:t>.fi</a:t>
            </a:r>
          </a:p>
        </p:txBody>
      </p:sp>
    </p:spTree>
    <p:extLst>
      <p:ext uri="{BB962C8B-B14F-4D97-AF65-F5344CB8AC3E}">
        <p14:creationId xmlns:p14="http://schemas.microsoft.com/office/powerpoint/2010/main" val="30782151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rgbClr val="DCE1E6"/>
        </a:solidFill>
        <a:effectLst/>
      </p:bgPr>
    </p:bg>
    <p:spTree>
      <p:nvGrpSpPr>
        <p:cNvPr id="1" name=""/>
        <p:cNvGrpSpPr/>
        <p:nvPr/>
      </p:nvGrpSpPr>
      <p:grpSpPr>
        <a:xfrm>
          <a:off x="0" y="0"/>
          <a:ext cx="0" cy="0"/>
          <a:chOff x="0" y="0"/>
          <a:chExt cx="0" cy="0"/>
        </a:xfrm>
      </p:grpSpPr>
      <p:pic>
        <p:nvPicPr>
          <p:cNvPr id="8" name="Picture 7" descr="A person sitting on a couch with a dog&#10;&#10;Description automatically generated with medium confidence">
            <a:extLst>
              <a:ext uri="{FF2B5EF4-FFF2-40B4-BE49-F238E27FC236}">
                <a16:creationId xmlns:a16="http://schemas.microsoft.com/office/drawing/2014/main" id="{63A3D631-6DD3-8F4C-A761-91C48763264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flipH="1">
            <a:off x="6096000" y="-451305"/>
            <a:ext cx="9622972" cy="8613449"/>
          </a:xfrm>
          <a:custGeom>
            <a:avLst/>
            <a:gdLst>
              <a:gd name="connsiteX0" fmla="*/ 4811486 w 9622972"/>
              <a:gd name="connsiteY0" fmla="*/ 0 h 8613449"/>
              <a:gd name="connsiteX1" fmla="*/ 0 w 9622972"/>
              <a:gd name="connsiteY1" fmla="*/ 4811486 h 8613449"/>
              <a:gd name="connsiteX2" fmla="*/ 1750934 w 9622972"/>
              <a:gd name="connsiteY2" fmla="*/ 8524262 h 8613449"/>
              <a:gd name="connsiteX3" fmla="*/ 1864425 w 9622972"/>
              <a:gd name="connsiteY3" fmla="*/ 8613449 h 8613449"/>
              <a:gd name="connsiteX4" fmla="*/ 7758547 w 9622972"/>
              <a:gd name="connsiteY4" fmla="*/ 8613449 h 8613449"/>
              <a:gd name="connsiteX5" fmla="*/ 7872038 w 9622972"/>
              <a:gd name="connsiteY5" fmla="*/ 8524262 h 8613449"/>
              <a:gd name="connsiteX6" fmla="*/ 9622972 w 9622972"/>
              <a:gd name="connsiteY6" fmla="*/ 4811486 h 8613449"/>
              <a:gd name="connsiteX7" fmla="*/ 4811486 w 9622972"/>
              <a:gd name="connsiteY7" fmla="*/ 0 h 8613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22972" h="8613449">
                <a:moveTo>
                  <a:pt x="4811486" y="0"/>
                </a:moveTo>
                <a:cubicBezTo>
                  <a:pt x="2154176" y="0"/>
                  <a:pt x="0" y="2154176"/>
                  <a:pt x="0" y="4811486"/>
                </a:cubicBezTo>
                <a:cubicBezTo>
                  <a:pt x="0" y="6306223"/>
                  <a:pt x="681595" y="7641765"/>
                  <a:pt x="1750934" y="8524262"/>
                </a:cubicBezTo>
                <a:lnTo>
                  <a:pt x="1864425" y="8613449"/>
                </a:lnTo>
                <a:lnTo>
                  <a:pt x="7758547" y="8613449"/>
                </a:lnTo>
                <a:lnTo>
                  <a:pt x="7872038" y="8524262"/>
                </a:lnTo>
                <a:cubicBezTo>
                  <a:pt x="8941377" y="7641765"/>
                  <a:pt x="9622972" y="6306223"/>
                  <a:pt x="9622972" y="4811486"/>
                </a:cubicBezTo>
                <a:cubicBezTo>
                  <a:pt x="9622972" y="2154176"/>
                  <a:pt x="7468796" y="0"/>
                  <a:pt x="4811486" y="0"/>
                </a:cubicBezTo>
                <a:close/>
              </a:path>
            </a:pathLst>
          </a:custGeom>
        </p:spPr>
      </p:pic>
      <p:sp>
        <p:nvSpPr>
          <p:cNvPr id="9" name="Slide Number Placeholder 8">
            <a:extLst>
              <a:ext uri="{FF2B5EF4-FFF2-40B4-BE49-F238E27FC236}">
                <a16:creationId xmlns:a16="http://schemas.microsoft.com/office/drawing/2014/main" id="{3F08634A-FEA9-A74B-B0F8-F88A643E9F64}"/>
              </a:ext>
            </a:extLst>
          </p:cNvPr>
          <p:cNvSpPr>
            <a:spLocks noGrp="1"/>
          </p:cNvSpPr>
          <p:nvPr>
            <p:ph type="sldNum" sz="quarter" idx="12"/>
          </p:nvPr>
        </p:nvSpPr>
        <p:spPr/>
        <p:txBody>
          <a:bodyPr/>
          <a:lstStyle>
            <a:lvl1pPr>
              <a:defRPr>
                <a:solidFill>
                  <a:schemeClr val="tx1"/>
                </a:solidFill>
              </a:defRPr>
            </a:lvl1pPr>
          </a:lstStyle>
          <a:p>
            <a:fld id="{7D0A3693-5CB6-4B45-8859-D19B56E87773}" type="slidenum">
              <a:rPr lang="en-FI" smtClean="0"/>
              <a:pPr/>
              <a:t>‹#›</a:t>
            </a:fld>
            <a:endParaRPr lang="en-FI"/>
          </a:p>
        </p:txBody>
      </p:sp>
      <p:sp>
        <p:nvSpPr>
          <p:cNvPr id="2" name="Title 1">
            <a:extLst>
              <a:ext uri="{FF2B5EF4-FFF2-40B4-BE49-F238E27FC236}">
                <a16:creationId xmlns:a16="http://schemas.microsoft.com/office/drawing/2014/main" id="{F1930C4F-5584-B448-AB45-F9CA52E8331F}"/>
              </a:ext>
            </a:extLst>
          </p:cNvPr>
          <p:cNvSpPr>
            <a:spLocks noGrp="1"/>
          </p:cNvSpPr>
          <p:nvPr>
            <p:ph type="ctrTitle"/>
          </p:nvPr>
        </p:nvSpPr>
        <p:spPr>
          <a:xfrm>
            <a:off x="1089498" y="1860550"/>
            <a:ext cx="4572000" cy="3136900"/>
          </a:xfrm>
          <a:prstGeom prst="rect">
            <a:avLst/>
          </a:prstGeom>
        </p:spPr>
        <p:txBody>
          <a:bodyPr anchor="ctr">
            <a:normAutofit/>
          </a:bodyPr>
          <a:lstStyle>
            <a:lvl1pPr algn="l">
              <a:defRPr sz="4800" b="1" i="0">
                <a:solidFill>
                  <a:schemeClr val="tx1"/>
                </a:solidFill>
                <a:latin typeface="+mn-lt"/>
              </a:defRPr>
            </a:lvl1pPr>
          </a:lstStyle>
          <a:p>
            <a:r>
              <a:rPr lang="en-GB" dirty="0"/>
              <a:t>Click to edit Master title style</a:t>
            </a:r>
            <a:endParaRPr lang="en-FI" dirty="0"/>
          </a:p>
        </p:txBody>
      </p:sp>
      <p:pic>
        <p:nvPicPr>
          <p:cNvPr id="6" name="Graphic 5">
            <a:extLst>
              <a:ext uri="{FF2B5EF4-FFF2-40B4-BE49-F238E27FC236}">
                <a16:creationId xmlns:a16="http://schemas.microsoft.com/office/drawing/2014/main" id="{ADEBE2C1-E3EC-2D49-A17E-5D9CFE75BA8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264509" y="6392997"/>
            <a:ext cx="533400" cy="266700"/>
          </a:xfrm>
          <a:prstGeom prst="rect">
            <a:avLst/>
          </a:prstGeom>
        </p:spPr>
      </p:pic>
      <p:sp>
        <p:nvSpPr>
          <p:cNvPr id="7" name="TextBox 6">
            <a:extLst>
              <a:ext uri="{FF2B5EF4-FFF2-40B4-BE49-F238E27FC236}">
                <a16:creationId xmlns:a16="http://schemas.microsoft.com/office/drawing/2014/main" id="{D107F666-EC97-C540-A04C-0EAA245F482F}"/>
              </a:ext>
            </a:extLst>
          </p:cNvPr>
          <p:cNvSpPr txBox="1"/>
          <p:nvPr userDrawn="1"/>
        </p:nvSpPr>
        <p:spPr>
          <a:xfrm>
            <a:off x="11687902" y="6385674"/>
            <a:ext cx="416416" cy="307777"/>
          </a:xfrm>
          <a:prstGeom prst="rect">
            <a:avLst/>
          </a:prstGeom>
          <a:noFill/>
        </p:spPr>
        <p:txBody>
          <a:bodyPr wrap="square" rtlCol="0">
            <a:spAutoFit/>
          </a:bodyPr>
          <a:lstStyle/>
          <a:p>
            <a:r>
              <a:rPr lang="en-FI" sz="1400" b="1" i="0" dirty="0">
                <a:solidFill>
                  <a:schemeClr val="bg1"/>
                </a:solidFill>
                <a:latin typeface="Georgia" panose="02040502050405020303" pitchFamily="18" charset="0"/>
                <a:cs typeface="Poppins SemiBold" pitchFamily="2" charset="77"/>
              </a:rPr>
              <a:t>.fi</a:t>
            </a:r>
          </a:p>
        </p:txBody>
      </p:sp>
    </p:spTree>
    <p:extLst>
      <p:ext uri="{BB962C8B-B14F-4D97-AF65-F5344CB8AC3E}">
        <p14:creationId xmlns:p14="http://schemas.microsoft.com/office/powerpoint/2010/main" val="20819569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F095C870-E69C-D54B-A10E-A212E91FA206}"/>
              </a:ext>
            </a:extLst>
          </p:cNvPr>
          <p:cNvSpPr>
            <a:spLocks noGrp="1"/>
          </p:cNvSpPr>
          <p:nvPr>
            <p:ph type="body" sz="quarter" idx="13"/>
          </p:nvPr>
        </p:nvSpPr>
        <p:spPr>
          <a:xfrm>
            <a:off x="1065365" y="4803597"/>
            <a:ext cx="3644177" cy="465138"/>
          </a:xfrm>
          <a:prstGeom prst="rect">
            <a:avLst/>
          </a:prstGeom>
        </p:spPr>
        <p:txBody>
          <a:bodyPr anchor="ctr">
            <a:noAutofit/>
          </a:bodyPr>
          <a:lstStyle>
            <a:lvl1pPr marL="0" indent="0" algn="l">
              <a:buNone/>
              <a:defRPr sz="2000" b="0" i="0">
                <a:solidFill>
                  <a:schemeClr val="bg1"/>
                </a:solidFill>
                <a:latin typeface="Georgia" panose="02040502050405020303" pitchFamily="18" charset="0"/>
              </a:defRPr>
            </a:lvl1pPr>
            <a:lvl2pPr marL="457200" indent="0" algn="r">
              <a:buNone/>
              <a:defRPr sz="1400"/>
            </a:lvl2pPr>
            <a:lvl3pPr marL="914400" indent="0" algn="r">
              <a:buNone/>
              <a:defRPr sz="1200"/>
            </a:lvl3pPr>
            <a:lvl4pPr marL="1371600" indent="0" algn="r">
              <a:buNone/>
              <a:defRPr sz="1100"/>
            </a:lvl4pPr>
            <a:lvl5pPr marL="1828800" indent="0" algn="r">
              <a:buNone/>
              <a:defRPr sz="1100"/>
            </a:lvl5pPr>
          </a:lstStyle>
          <a:p>
            <a:pPr lvl="0"/>
            <a:r>
              <a:rPr lang="en-GB" dirty="0"/>
              <a:t>Click to edit Master text styles</a:t>
            </a:r>
          </a:p>
        </p:txBody>
      </p:sp>
      <p:sp>
        <p:nvSpPr>
          <p:cNvPr id="11" name="Title 1">
            <a:extLst>
              <a:ext uri="{FF2B5EF4-FFF2-40B4-BE49-F238E27FC236}">
                <a16:creationId xmlns:a16="http://schemas.microsoft.com/office/drawing/2014/main" id="{E877C663-21B6-AA48-96F0-11793E6FA6E2}"/>
              </a:ext>
            </a:extLst>
          </p:cNvPr>
          <p:cNvSpPr>
            <a:spLocks noGrp="1"/>
          </p:cNvSpPr>
          <p:nvPr>
            <p:ph type="ctrTitle"/>
          </p:nvPr>
        </p:nvSpPr>
        <p:spPr>
          <a:xfrm>
            <a:off x="1065365" y="3031298"/>
            <a:ext cx="6926240" cy="1772299"/>
          </a:xfrm>
          <a:prstGeom prst="rect">
            <a:avLst/>
          </a:prstGeom>
        </p:spPr>
        <p:txBody>
          <a:bodyPr anchor="ctr">
            <a:normAutofit/>
          </a:bodyPr>
          <a:lstStyle>
            <a:lvl1pPr algn="l">
              <a:defRPr sz="3600" b="1" i="1">
                <a:solidFill>
                  <a:schemeClr val="bg1"/>
                </a:solidFill>
                <a:latin typeface="+mn-lt"/>
              </a:defRPr>
            </a:lvl1pPr>
          </a:lstStyle>
          <a:p>
            <a:r>
              <a:rPr lang="en-GB" dirty="0"/>
              <a:t>Click to edit Master title style</a:t>
            </a:r>
            <a:endParaRPr lang="en-FI" dirty="0"/>
          </a:p>
        </p:txBody>
      </p:sp>
      <p:sp>
        <p:nvSpPr>
          <p:cNvPr id="13" name="Slide Number Placeholder 12">
            <a:extLst>
              <a:ext uri="{FF2B5EF4-FFF2-40B4-BE49-F238E27FC236}">
                <a16:creationId xmlns:a16="http://schemas.microsoft.com/office/drawing/2014/main" id="{C0D8892B-6997-7B48-B548-A78AB39890CF}"/>
              </a:ext>
            </a:extLst>
          </p:cNvPr>
          <p:cNvSpPr>
            <a:spLocks noGrp="1"/>
          </p:cNvSpPr>
          <p:nvPr>
            <p:ph type="sldNum" sz="quarter" idx="14"/>
          </p:nvPr>
        </p:nvSpPr>
        <p:spPr/>
        <p:txBody>
          <a:bodyPr/>
          <a:lstStyle/>
          <a:p>
            <a:fld id="{7D0A3693-5CB6-4B45-8859-D19B56E87773}" type="slidenum">
              <a:rPr lang="en-FI" smtClean="0"/>
              <a:pPr/>
              <a:t>‹#›</a:t>
            </a:fld>
            <a:endParaRPr lang="en-FI"/>
          </a:p>
        </p:txBody>
      </p:sp>
      <p:pic>
        <p:nvPicPr>
          <p:cNvPr id="14" name="Graphic 13">
            <a:extLst>
              <a:ext uri="{FF2B5EF4-FFF2-40B4-BE49-F238E27FC236}">
                <a16:creationId xmlns:a16="http://schemas.microsoft.com/office/drawing/2014/main" id="{DC446429-0BA0-F545-B797-D38E8DC9686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264509" y="6392997"/>
            <a:ext cx="533400" cy="266700"/>
          </a:xfrm>
          <a:prstGeom prst="rect">
            <a:avLst/>
          </a:prstGeom>
        </p:spPr>
      </p:pic>
      <p:sp>
        <p:nvSpPr>
          <p:cNvPr id="15" name="TextBox 14">
            <a:extLst>
              <a:ext uri="{FF2B5EF4-FFF2-40B4-BE49-F238E27FC236}">
                <a16:creationId xmlns:a16="http://schemas.microsoft.com/office/drawing/2014/main" id="{B345BA59-BF42-7349-8749-91060B753A58}"/>
              </a:ext>
            </a:extLst>
          </p:cNvPr>
          <p:cNvSpPr txBox="1"/>
          <p:nvPr userDrawn="1"/>
        </p:nvSpPr>
        <p:spPr>
          <a:xfrm>
            <a:off x="11687902" y="6385674"/>
            <a:ext cx="416416" cy="307777"/>
          </a:xfrm>
          <a:prstGeom prst="rect">
            <a:avLst/>
          </a:prstGeom>
          <a:noFill/>
        </p:spPr>
        <p:txBody>
          <a:bodyPr wrap="square" rtlCol="0">
            <a:spAutoFit/>
          </a:bodyPr>
          <a:lstStyle/>
          <a:p>
            <a:r>
              <a:rPr lang="en-FI" sz="1400" b="1" i="0" dirty="0">
                <a:solidFill>
                  <a:schemeClr val="bg1"/>
                </a:solidFill>
                <a:latin typeface="Georgia" panose="02040502050405020303" pitchFamily="18" charset="0"/>
                <a:cs typeface="Poppins SemiBold" pitchFamily="2" charset="77"/>
              </a:rPr>
              <a:t>.fi</a:t>
            </a:r>
          </a:p>
        </p:txBody>
      </p:sp>
    </p:spTree>
    <p:extLst>
      <p:ext uri="{BB962C8B-B14F-4D97-AF65-F5344CB8AC3E}">
        <p14:creationId xmlns:p14="http://schemas.microsoft.com/office/powerpoint/2010/main" val="25800282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82788628-D587-AC4C-B1EB-4FE7162234BE}"/>
              </a:ext>
            </a:extLst>
          </p:cNvPr>
          <p:cNvSpPr>
            <a:spLocks noGrp="1"/>
          </p:cNvSpPr>
          <p:nvPr>
            <p:ph type="body" sz="quarter" idx="13"/>
          </p:nvPr>
        </p:nvSpPr>
        <p:spPr>
          <a:xfrm>
            <a:off x="1065365" y="4803597"/>
            <a:ext cx="3644177" cy="465138"/>
          </a:xfrm>
          <a:prstGeom prst="rect">
            <a:avLst/>
          </a:prstGeom>
        </p:spPr>
        <p:txBody>
          <a:bodyPr anchor="ctr">
            <a:noAutofit/>
          </a:bodyPr>
          <a:lstStyle>
            <a:lvl1pPr marL="0" indent="0" algn="l">
              <a:buNone/>
              <a:defRPr sz="2000" b="0" i="0">
                <a:solidFill>
                  <a:schemeClr val="bg1"/>
                </a:solidFill>
                <a:latin typeface="Georgia" panose="02040502050405020303" pitchFamily="18" charset="0"/>
              </a:defRPr>
            </a:lvl1pPr>
            <a:lvl2pPr marL="457200" indent="0" algn="r">
              <a:buNone/>
              <a:defRPr sz="1400"/>
            </a:lvl2pPr>
            <a:lvl3pPr marL="914400" indent="0" algn="r">
              <a:buNone/>
              <a:defRPr sz="1200"/>
            </a:lvl3pPr>
            <a:lvl4pPr marL="1371600" indent="0" algn="r">
              <a:buNone/>
              <a:defRPr sz="1100"/>
            </a:lvl4pPr>
            <a:lvl5pPr marL="1828800" indent="0" algn="r">
              <a:buNone/>
              <a:defRPr sz="1100"/>
            </a:lvl5pPr>
          </a:lstStyle>
          <a:p>
            <a:pPr lvl="0"/>
            <a:r>
              <a:rPr lang="en-GB" dirty="0"/>
              <a:t>Click to edit Master text styles</a:t>
            </a:r>
          </a:p>
        </p:txBody>
      </p:sp>
      <p:sp>
        <p:nvSpPr>
          <p:cNvPr id="10" name="Title 1">
            <a:extLst>
              <a:ext uri="{FF2B5EF4-FFF2-40B4-BE49-F238E27FC236}">
                <a16:creationId xmlns:a16="http://schemas.microsoft.com/office/drawing/2014/main" id="{C5FD016D-70C3-EE4F-908C-D50F754E31F7}"/>
              </a:ext>
            </a:extLst>
          </p:cNvPr>
          <p:cNvSpPr>
            <a:spLocks noGrp="1"/>
          </p:cNvSpPr>
          <p:nvPr>
            <p:ph type="ctrTitle"/>
          </p:nvPr>
        </p:nvSpPr>
        <p:spPr>
          <a:xfrm>
            <a:off x="1065365" y="3031298"/>
            <a:ext cx="6926240" cy="1772299"/>
          </a:xfrm>
          <a:prstGeom prst="rect">
            <a:avLst/>
          </a:prstGeom>
        </p:spPr>
        <p:txBody>
          <a:bodyPr anchor="ctr">
            <a:normAutofit/>
          </a:bodyPr>
          <a:lstStyle>
            <a:lvl1pPr algn="l">
              <a:defRPr sz="3600" b="1" i="1">
                <a:solidFill>
                  <a:schemeClr val="bg1"/>
                </a:solidFill>
                <a:latin typeface="+mn-lt"/>
              </a:defRPr>
            </a:lvl1pPr>
          </a:lstStyle>
          <a:p>
            <a:r>
              <a:rPr lang="en-GB" dirty="0"/>
              <a:t>Click to edit Master title style</a:t>
            </a:r>
            <a:endParaRPr lang="en-FI" dirty="0"/>
          </a:p>
        </p:txBody>
      </p:sp>
      <p:sp>
        <p:nvSpPr>
          <p:cNvPr id="2" name="Slide Number Placeholder 1">
            <a:extLst>
              <a:ext uri="{FF2B5EF4-FFF2-40B4-BE49-F238E27FC236}">
                <a16:creationId xmlns:a16="http://schemas.microsoft.com/office/drawing/2014/main" id="{ECD5654F-132E-FB4D-B204-8EC4A1B786F4}"/>
              </a:ext>
            </a:extLst>
          </p:cNvPr>
          <p:cNvSpPr>
            <a:spLocks noGrp="1"/>
          </p:cNvSpPr>
          <p:nvPr>
            <p:ph type="sldNum" sz="quarter" idx="14"/>
          </p:nvPr>
        </p:nvSpPr>
        <p:spPr/>
        <p:txBody>
          <a:bodyPr/>
          <a:lstStyle/>
          <a:p>
            <a:fld id="{7D0A3693-5CB6-4B45-8859-D19B56E87773}" type="slidenum">
              <a:rPr lang="en-FI" smtClean="0"/>
              <a:pPr/>
              <a:t>‹#›</a:t>
            </a:fld>
            <a:endParaRPr lang="en-FI"/>
          </a:p>
        </p:txBody>
      </p:sp>
      <p:pic>
        <p:nvPicPr>
          <p:cNvPr id="11" name="Graphic 10">
            <a:extLst>
              <a:ext uri="{FF2B5EF4-FFF2-40B4-BE49-F238E27FC236}">
                <a16:creationId xmlns:a16="http://schemas.microsoft.com/office/drawing/2014/main" id="{0C98F1A7-B816-4345-8331-9E4F46B646B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264509" y="6392997"/>
            <a:ext cx="533400" cy="266700"/>
          </a:xfrm>
          <a:prstGeom prst="rect">
            <a:avLst/>
          </a:prstGeom>
        </p:spPr>
      </p:pic>
      <p:sp>
        <p:nvSpPr>
          <p:cNvPr id="12" name="TextBox 11">
            <a:extLst>
              <a:ext uri="{FF2B5EF4-FFF2-40B4-BE49-F238E27FC236}">
                <a16:creationId xmlns:a16="http://schemas.microsoft.com/office/drawing/2014/main" id="{1E55ECCE-1524-8244-B410-A9D247324A4F}"/>
              </a:ext>
            </a:extLst>
          </p:cNvPr>
          <p:cNvSpPr txBox="1"/>
          <p:nvPr userDrawn="1"/>
        </p:nvSpPr>
        <p:spPr>
          <a:xfrm>
            <a:off x="11687902" y="6385674"/>
            <a:ext cx="416416" cy="307777"/>
          </a:xfrm>
          <a:prstGeom prst="rect">
            <a:avLst/>
          </a:prstGeom>
          <a:noFill/>
        </p:spPr>
        <p:txBody>
          <a:bodyPr wrap="square" rtlCol="0">
            <a:spAutoFit/>
          </a:bodyPr>
          <a:lstStyle/>
          <a:p>
            <a:r>
              <a:rPr lang="en-FI" sz="1400" b="1" i="0" dirty="0">
                <a:solidFill>
                  <a:schemeClr val="bg1"/>
                </a:solidFill>
                <a:latin typeface="Georgia" panose="02040502050405020303" pitchFamily="18" charset="0"/>
                <a:cs typeface="Poppins SemiBold" pitchFamily="2" charset="77"/>
              </a:rPr>
              <a:t>.fi</a:t>
            </a:r>
          </a:p>
        </p:txBody>
      </p:sp>
    </p:spTree>
    <p:extLst>
      <p:ext uri="{BB962C8B-B14F-4D97-AF65-F5344CB8AC3E}">
        <p14:creationId xmlns:p14="http://schemas.microsoft.com/office/powerpoint/2010/main" val="41234748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rgbClr val="3C3C3C"/>
        </a:solidFill>
        <a:effectLst/>
      </p:bgPr>
    </p:bg>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2C230BFE-F8A6-2B44-BA61-32B0B7B6B816}"/>
              </a:ext>
            </a:extLst>
          </p:cNvPr>
          <p:cNvSpPr>
            <a:spLocks noGrp="1"/>
          </p:cNvSpPr>
          <p:nvPr>
            <p:ph type="body" sz="quarter" idx="13"/>
          </p:nvPr>
        </p:nvSpPr>
        <p:spPr>
          <a:xfrm>
            <a:off x="1065365" y="4803597"/>
            <a:ext cx="3644177" cy="465138"/>
          </a:xfrm>
          <a:prstGeom prst="rect">
            <a:avLst/>
          </a:prstGeom>
        </p:spPr>
        <p:txBody>
          <a:bodyPr anchor="ctr">
            <a:noAutofit/>
          </a:bodyPr>
          <a:lstStyle>
            <a:lvl1pPr marL="0" indent="0" algn="l">
              <a:buNone/>
              <a:defRPr sz="2000" b="0" i="0">
                <a:solidFill>
                  <a:schemeClr val="bg1"/>
                </a:solidFill>
                <a:latin typeface="Georgia" panose="02040502050405020303" pitchFamily="18" charset="0"/>
              </a:defRPr>
            </a:lvl1pPr>
            <a:lvl2pPr marL="457200" indent="0" algn="r">
              <a:buNone/>
              <a:defRPr sz="1400"/>
            </a:lvl2pPr>
            <a:lvl3pPr marL="914400" indent="0" algn="r">
              <a:buNone/>
              <a:defRPr sz="1200"/>
            </a:lvl3pPr>
            <a:lvl4pPr marL="1371600" indent="0" algn="r">
              <a:buNone/>
              <a:defRPr sz="1100"/>
            </a:lvl4pPr>
            <a:lvl5pPr marL="1828800" indent="0" algn="r">
              <a:buNone/>
              <a:defRPr sz="1100"/>
            </a:lvl5pPr>
          </a:lstStyle>
          <a:p>
            <a:pPr lvl="0"/>
            <a:r>
              <a:rPr lang="en-GB" dirty="0"/>
              <a:t>Click to edit Master text styles</a:t>
            </a:r>
          </a:p>
        </p:txBody>
      </p:sp>
      <p:sp>
        <p:nvSpPr>
          <p:cNvPr id="11" name="Title 1">
            <a:extLst>
              <a:ext uri="{FF2B5EF4-FFF2-40B4-BE49-F238E27FC236}">
                <a16:creationId xmlns:a16="http://schemas.microsoft.com/office/drawing/2014/main" id="{7FD771A3-9838-834E-856D-C490750C4CDE}"/>
              </a:ext>
            </a:extLst>
          </p:cNvPr>
          <p:cNvSpPr>
            <a:spLocks noGrp="1"/>
          </p:cNvSpPr>
          <p:nvPr>
            <p:ph type="ctrTitle"/>
          </p:nvPr>
        </p:nvSpPr>
        <p:spPr>
          <a:xfrm>
            <a:off x="1065365" y="3031298"/>
            <a:ext cx="6926240" cy="1772299"/>
          </a:xfrm>
          <a:prstGeom prst="rect">
            <a:avLst/>
          </a:prstGeom>
        </p:spPr>
        <p:txBody>
          <a:bodyPr anchor="ctr">
            <a:normAutofit/>
          </a:bodyPr>
          <a:lstStyle>
            <a:lvl1pPr algn="l">
              <a:defRPr sz="3600" b="1" i="1">
                <a:solidFill>
                  <a:srgbClr val="00D132"/>
                </a:solidFill>
                <a:latin typeface="+mn-lt"/>
              </a:defRPr>
            </a:lvl1pPr>
          </a:lstStyle>
          <a:p>
            <a:r>
              <a:rPr lang="en-GB" dirty="0"/>
              <a:t>Click to edit Master title style</a:t>
            </a:r>
            <a:endParaRPr lang="en-FI" dirty="0"/>
          </a:p>
        </p:txBody>
      </p:sp>
      <p:sp>
        <p:nvSpPr>
          <p:cNvPr id="2" name="Slide Number Placeholder 1">
            <a:extLst>
              <a:ext uri="{FF2B5EF4-FFF2-40B4-BE49-F238E27FC236}">
                <a16:creationId xmlns:a16="http://schemas.microsoft.com/office/drawing/2014/main" id="{0A4A925A-9EEE-6842-AEAA-1EEBA35317B8}"/>
              </a:ext>
            </a:extLst>
          </p:cNvPr>
          <p:cNvSpPr>
            <a:spLocks noGrp="1"/>
          </p:cNvSpPr>
          <p:nvPr>
            <p:ph type="sldNum" sz="quarter" idx="14"/>
          </p:nvPr>
        </p:nvSpPr>
        <p:spPr/>
        <p:txBody>
          <a:bodyPr/>
          <a:lstStyle/>
          <a:p>
            <a:fld id="{7D0A3693-5CB6-4B45-8859-D19B56E87773}" type="slidenum">
              <a:rPr lang="en-FI" smtClean="0"/>
              <a:pPr/>
              <a:t>‹#›</a:t>
            </a:fld>
            <a:endParaRPr lang="en-FI"/>
          </a:p>
        </p:txBody>
      </p:sp>
      <p:pic>
        <p:nvPicPr>
          <p:cNvPr id="12" name="Graphic 11">
            <a:extLst>
              <a:ext uri="{FF2B5EF4-FFF2-40B4-BE49-F238E27FC236}">
                <a16:creationId xmlns:a16="http://schemas.microsoft.com/office/drawing/2014/main" id="{69330C07-7697-2B48-BF9E-C7FCCB36E0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4509" y="6392997"/>
            <a:ext cx="533400" cy="266700"/>
          </a:xfrm>
          <a:prstGeom prst="rect">
            <a:avLst/>
          </a:prstGeom>
        </p:spPr>
      </p:pic>
      <p:sp>
        <p:nvSpPr>
          <p:cNvPr id="13" name="TextBox 12">
            <a:extLst>
              <a:ext uri="{FF2B5EF4-FFF2-40B4-BE49-F238E27FC236}">
                <a16:creationId xmlns:a16="http://schemas.microsoft.com/office/drawing/2014/main" id="{6A147A16-FB82-8B46-AAA2-A5CC85730DBC}"/>
              </a:ext>
            </a:extLst>
          </p:cNvPr>
          <p:cNvSpPr txBox="1"/>
          <p:nvPr userDrawn="1"/>
        </p:nvSpPr>
        <p:spPr>
          <a:xfrm>
            <a:off x="11687902" y="6385674"/>
            <a:ext cx="416416" cy="307777"/>
          </a:xfrm>
          <a:prstGeom prst="rect">
            <a:avLst/>
          </a:prstGeom>
          <a:noFill/>
        </p:spPr>
        <p:txBody>
          <a:bodyPr wrap="square" rtlCol="0">
            <a:spAutoFit/>
          </a:bodyPr>
          <a:lstStyle/>
          <a:p>
            <a:r>
              <a:rPr lang="en-FI" sz="1400" b="1" i="0" dirty="0">
                <a:solidFill>
                  <a:schemeClr val="bg1"/>
                </a:solidFill>
                <a:latin typeface="Georgia" panose="02040502050405020303" pitchFamily="18" charset="0"/>
                <a:cs typeface="Poppins SemiBold" pitchFamily="2" charset="77"/>
              </a:rPr>
              <a:t>.fi</a:t>
            </a:r>
          </a:p>
        </p:txBody>
      </p:sp>
    </p:spTree>
    <p:extLst>
      <p:ext uri="{BB962C8B-B14F-4D97-AF65-F5344CB8AC3E}">
        <p14:creationId xmlns:p14="http://schemas.microsoft.com/office/powerpoint/2010/main" val="33330916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00D132"/>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6B5813CC-4C5A-A84F-97D6-D99C23E0873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1528" y="943429"/>
            <a:ext cx="3380014" cy="1690007"/>
          </a:xfrm>
          <a:prstGeom prst="rect">
            <a:avLst/>
          </a:prstGeom>
        </p:spPr>
      </p:pic>
      <p:sp>
        <p:nvSpPr>
          <p:cNvPr id="9" name="Text Placeholder 4">
            <a:extLst>
              <a:ext uri="{FF2B5EF4-FFF2-40B4-BE49-F238E27FC236}">
                <a16:creationId xmlns:a16="http://schemas.microsoft.com/office/drawing/2014/main" id="{5752ED08-48D9-F14A-B57E-3BF00F6ED93F}"/>
              </a:ext>
            </a:extLst>
          </p:cNvPr>
          <p:cNvSpPr>
            <a:spLocks noGrp="1"/>
          </p:cNvSpPr>
          <p:nvPr>
            <p:ph type="body" sz="quarter" idx="13"/>
          </p:nvPr>
        </p:nvSpPr>
        <p:spPr>
          <a:xfrm>
            <a:off x="1065365" y="4803597"/>
            <a:ext cx="3644177" cy="465138"/>
          </a:xfrm>
          <a:prstGeom prst="rect">
            <a:avLst/>
          </a:prstGeom>
        </p:spPr>
        <p:txBody>
          <a:bodyPr anchor="ctr">
            <a:noAutofit/>
          </a:bodyPr>
          <a:lstStyle>
            <a:lvl1pPr marL="0" indent="0" algn="l">
              <a:buNone/>
              <a:defRPr sz="2000" b="0" i="0">
                <a:solidFill>
                  <a:schemeClr val="bg1"/>
                </a:solidFill>
                <a:latin typeface="Georgia" panose="02040502050405020303" pitchFamily="18" charset="0"/>
              </a:defRPr>
            </a:lvl1pPr>
            <a:lvl2pPr marL="457200" indent="0" algn="r">
              <a:buNone/>
              <a:defRPr sz="1400"/>
            </a:lvl2pPr>
            <a:lvl3pPr marL="914400" indent="0" algn="r">
              <a:buNone/>
              <a:defRPr sz="1200"/>
            </a:lvl3pPr>
            <a:lvl4pPr marL="1371600" indent="0" algn="r">
              <a:buNone/>
              <a:defRPr sz="1100"/>
            </a:lvl4pPr>
            <a:lvl5pPr marL="1828800" indent="0" algn="r">
              <a:buNone/>
              <a:defRPr sz="1100"/>
            </a:lvl5pPr>
          </a:lstStyle>
          <a:p>
            <a:pPr lvl="0"/>
            <a:r>
              <a:rPr lang="en-GB" dirty="0"/>
              <a:t>Click to edit Master text styles</a:t>
            </a:r>
          </a:p>
        </p:txBody>
      </p:sp>
      <p:sp>
        <p:nvSpPr>
          <p:cNvPr id="11" name="Title 1">
            <a:extLst>
              <a:ext uri="{FF2B5EF4-FFF2-40B4-BE49-F238E27FC236}">
                <a16:creationId xmlns:a16="http://schemas.microsoft.com/office/drawing/2014/main" id="{0F2AFB4C-675A-BA42-9703-0EFFA159041F}"/>
              </a:ext>
            </a:extLst>
          </p:cNvPr>
          <p:cNvSpPr>
            <a:spLocks noGrp="1"/>
          </p:cNvSpPr>
          <p:nvPr>
            <p:ph type="ctrTitle"/>
          </p:nvPr>
        </p:nvSpPr>
        <p:spPr>
          <a:xfrm>
            <a:off x="1065365" y="3031298"/>
            <a:ext cx="6926240" cy="1772299"/>
          </a:xfrm>
          <a:prstGeom prst="rect">
            <a:avLst/>
          </a:prstGeom>
        </p:spPr>
        <p:txBody>
          <a:bodyPr anchor="ctr">
            <a:normAutofit/>
          </a:bodyPr>
          <a:lstStyle>
            <a:lvl1pPr algn="l">
              <a:defRPr sz="3600" b="1" i="1">
                <a:solidFill>
                  <a:schemeClr val="bg1"/>
                </a:solidFill>
                <a:latin typeface="+mn-lt"/>
              </a:defRPr>
            </a:lvl1pPr>
          </a:lstStyle>
          <a:p>
            <a:r>
              <a:rPr lang="en-GB" dirty="0"/>
              <a:t>Click to edit Master title style</a:t>
            </a:r>
            <a:endParaRPr lang="en-FI" dirty="0"/>
          </a:p>
        </p:txBody>
      </p:sp>
      <p:sp>
        <p:nvSpPr>
          <p:cNvPr id="3" name="Slide Number Placeholder 2">
            <a:extLst>
              <a:ext uri="{FF2B5EF4-FFF2-40B4-BE49-F238E27FC236}">
                <a16:creationId xmlns:a16="http://schemas.microsoft.com/office/drawing/2014/main" id="{E53E4801-05AB-2646-B1A7-14F777B4B5FB}"/>
              </a:ext>
            </a:extLst>
          </p:cNvPr>
          <p:cNvSpPr>
            <a:spLocks noGrp="1"/>
          </p:cNvSpPr>
          <p:nvPr>
            <p:ph type="sldNum" sz="quarter" idx="14"/>
          </p:nvPr>
        </p:nvSpPr>
        <p:spPr/>
        <p:txBody>
          <a:bodyPr/>
          <a:lstStyle/>
          <a:p>
            <a:fld id="{7D0A3693-5CB6-4B45-8859-D19B56E87773}" type="slidenum">
              <a:rPr lang="en-FI" smtClean="0"/>
              <a:pPr/>
              <a:t>‹#›</a:t>
            </a:fld>
            <a:endParaRPr lang="en-FI"/>
          </a:p>
        </p:txBody>
      </p:sp>
      <p:pic>
        <p:nvPicPr>
          <p:cNvPr id="12" name="Graphic 11">
            <a:extLst>
              <a:ext uri="{FF2B5EF4-FFF2-40B4-BE49-F238E27FC236}">
                <a16:creationId xmlns:a16="http://schemas.microsoft.com/office/drawing/2014/main" id="{A2599B33-2B88-544A-B232-063B014AC2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4509" y="6392997"/>
            <a:ext cx="533400" cy="266700"/>
          </a:xfrm>
          <a:prstGeom prst="rect">
            <a:avLst/>
          </a:prstGeom>
        </p:spPr>
      </p:pic>
      <p:sp>
        <p:nvSpPr>
          <p:cNvPr id="13" name="TextBox 12">
            <a:extLst>
              <a:ext uri="{FF2B5EF4-FFF2-40B4-BE49-F238E27FC236}">
                <a16:creationId xmlns:a16="http://schemas.microsoft.com/office/drawing/2014/main" id="{E059C201-E8D5-094A-962B-93F3F7593925}"/>
              </a:ext>
            </a:extLst>
          </p:cNvPr>
          <p:cNvSpPr txBox="1"/>
          <p:nvPr userDrawn="1"/>
        </p:nvSpPr>
        <p:spPr>
          <a:xfrm>
            <a:off x="11687902" y="6385674"/>
            <a:ext cx="416416" cy="307777"/>
          </a:xfrm>
          <a:prstGeom prst="rect">
            <a:avLst/>
          </a:prstGeom>
          <a:noFill/>
        </p:spPr>
        <p:txBody>
          <a:bodyPr wrap="square" rtlCol="0">
            <a:spAutoFit/>
          </a:bodyPr>
          <a:lstStyle/>
          <a:p>
            <a:r>
              <a:rPr lang="en-FI" sz="1400" b="1" i="0" dirty="0">
                <a:solidFill>
                  <a:schemeClr val="bg1"/>
                </a:solidFill>
                <a:latin typeface="Georgia" panose="02040502050405020303" pitchFamily="18" charset="0"/>
                <a:cs typeface="Poppins SemiBold" pitchFamily="2" charset="77"/>
              </a:rPr>
              <a:t>.fi</a:t>
            </a:r>
          </a:p>
        </p:txBody>
      </p:sp>
    </p:spTree>
    <p:extLst>
      <p:ext uri="{BB962C8B-B14F-4D97-AF65-F5344CB8AC3E}">
        <p14:creationId xmlns:p14="http://schemas.microsoft.com/office/powerpoint/2010/main" val="18695360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rgbClr val="DCE1E6"/>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92D2FF3-79A5-984E-85BF-23A095D06028}"/>
              </a:ext>
            </a:extLst>
          </p:cNvPr>
          <p:cNvSpPr txBox="1"/>
          <p:nvPr userDrawn="1"/>
        </p:nvSpPr>
        <p:spPr>
          <a:xfrm>
            <a:off x="981529" y="2409371"/>
            <a:ext cx="3380014" cy="369332"/>
          </a:xfrm>
          <a:prstGeom prst="rect">
            <a:avLst/>
          </a:prstGeom>
          <a:noFill/>
        </p:spPr>
        <p:txBody>
          <a:bodyPr wrap="square" rtlCol="0" anchor="t">
            <a:spAutoFit/>
          </a:bodyPr>
          <a:lstStyle/>
          <a:p>
            <a:pPr algn="ctr"/>
            <a:r>
              <a:rPr lang="en-FI" b="1" dirty="0">
                <a:solidFill>
                  <a:schemeClr val="tx1"/>
                </a:solidFill>
                <a:latin typeface="Georgia" panose="02040502050405020303" pitchFamily="18" charset="0"/>
                <a:cs typeface="Poppins" pitchFamily="2" charset="77"/>
              </a:rPr>
              <a:t>Suomen Mielenterveys ry</a:t>
            </a:r>
          </a:p>
        </p:txBody>
      </p:sp>
      <p:sp>
        <p:nvSpPr>
          <p:cNvPr id="9" name="Text Placeholder 4">
            <a:extLst>
              <a:ext uri="{FF2B5EF4-FFF2-40B4-BE49-F238E27FC236}">
                <a16:creationId xmlns:a16="http://schemas.microsoft.com/office/drawing/2014/main" id="{586CDB70-ED0A-4B46-A5DD-C3EC3713B4E8}"/>
              </a:ext>
            </a:extLst>
          </p:cNvPr>
          <p:cNvSpPr>
            <a:spLocks noGrp="1"/>
          </p:cNvSpPr>
          <p:nvPr>
            <p:ph type="body" sz="quarter" idx="13"/>
          </p:nvPr>
        </p:nvSpPr>
        <p:spPr>
          <a:xfrm>
            <a:off x="1065365" y="4803597"/>
            <a:ext cx="3644177" cy="465138"/>
          </a:xfrm>
          <a:prstGeom prst="rect">
            <a:avLst/>
          </a:prstGeom>
        </p:spPr>
        <p:txBody>
          <a:bodyPr anchor="ctr">
            <a:noAutofit/>
          </a:bodyPr>
          <a:lstStyle>
            <a:lvl1pPr marL="0" indent="0" algn="l">
              <a:buNone/>
              <a:defRPr sz="2000" b="0" i="0">
                <a:solidFill>
                  <a:srgbClr val="00D132"/>
                </a:solidFill>
                <a:latin typeface="Georgia" panose="02040502050405020303" pitchFamily="18" charset="0"/>
              </a:defRPr>
            </a:lvl1pPr>
            <a:lvl2pPr marL="457200" indent="0" algn="r">
              <a:buNone/>
              <a:defRPr sz="1400"/>
            </a:lvl2pPr>
            <a:lvl3pPr marL="914400" indent="0" algn="r">
              <a:buNone/>
              <a:defRPr sz="1200"/>
            </a:lvl3pPr>
            <a:lvl4pPr marL="1371600" indent="0" algn="r">
              <a:buNone/>
              <a:defRPr sz="1100"/>
            </a:lvl4pPr>
            <a:lvl5pPr marL="1828800" indent="0" algn="r">
              <a:buNone/>
              <a:defRPr sz="1100"/>
            </a:lvl5pPr>
          </a:lstStyle>
          <a:p>
            <a:pPr lvl="0"/>
            <a:r>
              <a:rPr lang="en-GB" dirty="0"/>
              <a:t>Click to edit Master text styles</a:t>
            </a:r>
          </a:p>
        </p:txBody>
      </p:sp>
      <p:sp>
        <p:nvSpPr>
          <p:cNvPr id="11" name="Title 1">
            <a:extLst>
              <a:ext uri="{FF2B5EF4-FFF2-40B4-BE49-F238E27FC236}">
                <a16:creationId xmlns:a16="http://schemas.microsoft.com/office/drawing/2014/main" id="{9C1FF20F-951F-4743-8564-3AF708C0198A}"/>
              </a:ext>
            </a:extLst>
          </p:cNvPr>
          <p:cNvSpPr>
            <a:spLocks noGrp="1"/>
          </p:cNvSpPr>
          <p:nvPr>
            <p:ph type="ctrTitle"/>
          </p:nvPr>
        </p:nvSpPr>
        <p:spPr>
          <a:xfrm>
            <a:off x="1065365" y="3031298"/>
            <a:ext cx="6926240" cy="1772299"/>
          </a:xfrm>
          <a:prstGeom prst="rect">
            <a:avLst/>
          </a:prstGeom>
        </p:spPr>
        <p:txBody>
          <a:bodyPr anchor="ctr">
            <a:normAutofit/>
          </a:bodyPr>
          <a:lstStyle>
            <a:lvl1pPr algn="l">
              <a:defRPr sz="3600" b="1" i="1">
                <a:solidFill>
                  <a:schemeClr val="tx1"/>
                </a:solidFill>
                <a:latin typeface="+mn-lt"/>
              </a:defRPr>
            </a:lvl1pPr>
          </a:lstStyle>
          <a:p>
            <a:r>
              <a:rPr lang="en-GB" dirty="0"/>
              <a:t>Click to edit Master title style</a:t>
            </a:r>
            <a:endParaRPr lang="en-FI" dirty="0"/>
          </a:p>
        </p:txBody>
      </p:sp>
      <p:sp>
        <p:nvSpPr>
          <p:cNvPr id="2" name="Slide Number Placeholder 1">
            <a:extLst>
              <a:ext uri="{FF2B5EF4-FFF2-40B4-BE49-F238E27FC236}">
                <a16:creationId xmlns:a16="http://schemas.microsoft.com/office/drawing/2014/main" id="{07EF6AE6-DCCF-9447-B6A9-D0307856012E}"/>
              </a:ext>
            </a:extLst>
          </p:cNvPr>
          <p:cNvSpPr>
            <a:spLocks noGrp="1"/>
          </p:cNvSpPr>
          <p:nvPr>
            <p:ph type="sldNum" sz="quarter" idx="14"/>
          </p:nvPr>
        </p:nvSpPr>
        <p:spPr/>
        <p:txBody>
          <a:bodyPr/>
          <a:lstStyle>
            <a:lvl1pPr>
              <a:defRPr>
                <a:solidFill>
                  <a:schemeClr val="tx1"/>
                </a:solidFill>
              </a:defRPr>
            </a:lvl1pPr>
          </a:lstStyle>
          <a:p>
            <a:fld id="{7D0A3693-5CB6-4B45-8859-D19B56E87773}" type="slidenum">
              <a:rPr lang="en-FI" smtClean="0"/>
              <a:pPr/>
              <a:t>‹#›</a:t>
            </a:fld>
            <a:endParaRPr lang="en-FI"/>
          </a:p>
        </p:txBody>
      </p:sp>
      <p:pic>
        <p:nvPicPr>
          <p:cNvPr id="12" name="Graphic 11">
            <a:extLst>
              <a:ext uri="{FF2B5EF4-FFF2-40B4-BE49-F238E27FC236}">
                <a16:creationId xmlns:a16="http://schemas.microsoft.com/office/drawing/2014/main" id="{1332BFD7-0658-444B-8644-6FD24D0841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4509" y="6392997"/>
            <a:ext cx="533400" cy="266700"/>
          </a:xfrm>
          <a:prstGeom prst="rect">
            <a:avLst/>
          </a:prstGeom>
        </p:spPr>
      </p:pic>
      <p:sp>
        <p:nvSpPr>
          <p:cNvPr id="13" name="TextBox 12">
            <a:extLst>
              <a:ext uri="{FF2B5EF4-FFF2-40B4-BE49-F238E27FC236}">
                <a16:creationId xmlns:a16="http://schemas.microsoft.com/office/drawing/2014/main" id="{4197BA04-CA62-4D4F-99F7-EB7EAFD0DDD0}"/>
              </a:ext>
            </a:extLst>
          </p:cNvPr>
          <p:cNvSpPr txBox="1"/>
          <p:nvPr userDrawn="1"/>
        </p:nvSpPr>
        <p:spPr>
          <a:xfrm>
            <a:off x="11687902" y="6385674"/>
            <a:ext cx="416416" cy="307777"/>
          </a:xfrm>
          <a:prstGeom prst="rect">
            <a:avLst/>
          </a:prstGeom>
          <a:noFill/>
        </p:spPr>
        <p:txBody>
          <a:bodyPr wrap="square" rtlCol="0">
            <a:spAutoFit/>
          </a:bodyPr>
          <a:lstStyle/>
          <a:p>
            <a:r>
              <a:rPr lang="en-FI" sz="1400" b="1" i="0" dirty="0">
                <a:solidFill>
                  <a:schemeClr val="tx1"/>
                </a:solidFill>
                <a:latin typeface="Georgia" panose="02040502050405020303" pitchFamily="18" charset="0"/>
                <a:cs typeface="Poppins SemiBold" pitchFamily="2" charset="77"/>
              </a:rPr>
              <a:t>.fi</a:t>
            </a:r>
          </a:p>
        </p:txBody>
      </p:sp>
    </p:spTree>
    <p:extLst>
      <p:ext uri="{BB962C8B-B14F-4D97-AF65-F5344CB8AC3E}">
        <p14:creationId xmlns:p14="http://schemas.microsoft.com/office/powerpoint/2010/main" val="2449283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FBF18C-1DFD-3343-8D01-B344035000E6}"/>
              </a:ext>
            </a:extLst>
          </p:cNvPr>
          <p:cNvSpPr>
            <a:spLocks noGrp="1"/>
          </p:cNvSpPr>
          <p:nvPr>
            <p:ph type="dt" sz="half" idx="10"/>
          </p:nvPr>
        </p:nvSpPr>
        <p:spPr/>
        <p:txBody>
          <a:bodyPr/>
          <a:lstStyle/>
          <a:p>
            <a:fld id="{B4DEBA5F-90B8-48B5-AF6B-A524C9D2872D}" type="datetime1">
              <a:rPr lang="fi-FI" smtClean="0"/>
              <a:t>19.5.2022</a:t>
            </a:fld>
            <a:endParaRPr lang="en-FI" dirty="0"/>
          </a:p>
        </p:txBody>
      </p:sp>
      <p:sp>
        <p:nvSpPr>
          <p:cNvPr id="3" name="Footer Placeholder 2">
            <a:extLst>
              <a:ext uri="{FF2B5EF4-FFF2-40B4-BE49-F238E27FC236}">
                <a16:creationId xmlns:a16="http://schemas.microsoft.com/office/drawing/2014/main" id="{1302DF97-99CE-8544-AD00-BF0ED008309F}"/>
              </a:ext>
            </a:extLst>
          </p:cNvPr>
          <p:cNvSpPr>
            <a:spLocks noGrp="1"/>
          </p:cNvSpPr>
          <p:nvPr>
            <p:ph type="ftr" sz="quarter" idx="11"/>
          </p:nvPr>
        </p:nvSpPr>
        <p:spPr/>
        <p:txBody>
          <a:bodyPr/>
          <a:lstStyle/>
          <a:p>
            <a:r>
              <a:rPr lang="fi-FI"/>
              <a:t>Mielenterveyden edistäminen</a:t>
            </a:r>
            <a:endParaRPr lang="en-FI" dirty="0"/>
          </a:p>
        </p:txBody>
      </p:sp>
      <p:grpSp>
        <p:nvGrpSpPr>
          <p:cNvPr id="8" name="Group 7">
            <a:extLst>
              <a:ext uri="{FF2B5EF4-FFF2-40B4-BE49-F238E27FC236}">
                <a16:creationId xmlns:a16="http://schemas.microsoft.com/office/drawing/2014/main" id="{7FAE13C4-D162-4A40-B351-18448F011624}"/>
              </a:ext>
            </a:extLst>
          </p:cNvPr>
          <p:cNvGrpSpPr/>
          <p:nvPr userDrawn="1"/>
        </p:nvGrpSpPr>
        <p:grpSpPr>
          <a:xfrm>
            <a:off x="981528" y="943429"/>
            <a:ext cx="3380015" cy="1835274"/>
            <a:chOff x="981528" y="943429"/>
            <a:chExt cx="3380015" cy="1835274"/>
          </a:xfrm>
        </p:grpSpPr>
        <p:pic>
          <p:nvPicPr>
            <p:cNvPr id="9" name="Graphic 8">
              <a:extLst>
                <a:ext uri="{FF2B5EF4-FFF2-40B4-BE49-F238E27FC236}">
                  <a16:creationId xmlns:a16="http://schemas.microsoft.com/office/drawing/2014/main" id="{32A42BB3-46A3-C34B-BE31-53119C9A1B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1528" y="943429"/>
              <a:ext cx="3380014" cy="1690007"/>
            </a:xfrm>
            <a:prstGeom prst="rect">
              <a:avLst/>
            </a:prstGeom>
          </p:spPr>
        </p:pic>
        <p:sp>
          <p:nvSpPr>
            <p:cNvPr id="10" name="TextBox 9">
              <a:extLst>
                <a:ext uri="{FF2B5EF4-FFF2-40B4-BE49-F238E27FC236}">
                  <a16:creationId xmlns:a16="http://schemas.microsoft.com/office/drawing/2014/main" id="{C402CB4B-1F12-C74D-A4CD-6A776840674D}"/>
                </a:ext>
              </a:extLst>
            </p:cNvPr>
            <p:cNvSpPr txBox="1"/>
            <p:nvPr/>
          </p:nvSpPr>
          <p:spPr>
            <a:xfrm>
              <a:off x="981529" y="2409371"/>
              <a:ext cx="3380014" cy="369332"/>
            </a:xfrm>
            <a:prstGeom prst="rect">
              <a:avLst/>
            </a:prstGeom>
            <a:noFill/>
          </p:spPr>
          <p:txBody>
            <a:bodyPr wrap="square" rtlCol="0" anchor="t">
              <a:spAutoFit/>
            </a:bodyPr>
            <a:lstStyle/>
            <a:p>
              <a:pPr algn="ctr"/>
              <a:r>
                <a:rPr lang="en-FI" b="1" dirty="0">
                  <a:solidFill>
                    <a:schemeClr val="bg1"/>
                  </a:solidFill>
                  <a:latin typeface="Georgia" panose="02040502050405020303" pitchFamily="18" charset="0"/>
                  <a:cs typeface="Poppins" pitchFamily="2" charset="77"/>
                </a:rPr>
                <a:t>Suomen Mielenterveys ry</a:t>
              </a:r>
            </a:p>
          </p:txBody>
        </p:sp>
      </p:grpSp>
    </p:spTree>
    <p:extLst>
      <p:ext uri="{BB962C8B-B14F-4D97-AF65-F5344CB8AC3E}">
        <p14:creationId xmlns:p14="http://schemas.microsoft.com/office/powerpoint/2010/main" val="8703678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8" name="Title 1">
            <a:extLst>
              <a:ext uri="{FF2B5EF4-FFF2-40B4-BE49-F238E27FC236}">
                <a16:creationId xmlns:a16="http://schemas.microsoft.com/office/drawing/2014/main" id="{653E65ED-6176-214C-99D3-7431E7A050E6}"/>
              </a:ext>
            </a:extLst>
          </p:cNvPr>
          <p:cNvSpPr>
            <a:spLocks noGrp="1"/>
          </p:cNvSpPr>
          <p:nvPr>
            <p:ph type="title"/>
          </p:nvPr>
        </p:nvSpPr>
        <p:spPr>
          <a:xfrm>
            <a:off x="735875" y="615497"/>
            <a:ext cx="9306129" cy="999217"/>
          </a:xfrm>
        </p:spPr>
        <p:txBody>
          <a:bodyPr anchor="t"/>
          <a:lstStyle>
            <a:lvl1pPr>
              <a:lnSpc>
                <a:spcPts val="3600"/>
              </a:lnSpc>
              <a:defRPr sz="3200" b="1" i="0">
                <a:solidFill>
                  <a:schemeClr val="tx1"/>
                </a:solidFill>
                <a:latin typeface="+mn-lt"/>
                <a:cs typeface="Poppins" pitchFamily="2" charset="77"/>
              </a:defRPr>
            </a:lvl1pPr>
          </a:lstStyle>
          <a:p>
            <a:r>
              <a:rPr lang="en-GB" dirty="0"/>
              <a:t>Click to edit Master title style</a:t>
            </a:r>
            <a:endParaRPr lang="en-FI" dirty="0"/>
          </a:p>
        </p:txBody>
      </p:sp>
      <p:sp>
        <p:nvSpPr>
          <p:cNvPr id="9" name="Text Placeholder 4">
            <a:extLst>
              <a:ext uri="{FF2B5EF4-FFF2-40B4-BE49-F238E27FC236}">
                <a16:creationId xmlns:a16="http://schemas.microsoft.com/office/drawing/2014/main" id="{9725C6AD-FF28-D64F-8F01-E3323D9FD4A7}"/>
              </a:ext>
            </a:extLst>
          </p:cNvPr>
          <p:cNvSpPr>
            <a:spLocks noGrp="1"/>
          </p:cNvSpPr>
          <p:nvPr>
            <p:ph type="body" sz="quarter" idx="11"/>
          </p:nvPr>
        </p:nvSpPr>
        <p:spPr>
          <a:xfrm>
            <a:off x="1245713" y="1721284"/>
            <a:ext cx="9909967" cy="4521219"/>
          </a:xfrm>
        </p:spPr>
        <p:txBody>
          <a:bodyPr>
            <a:normAutofit/>
          </a:bodyPr>
          <a:lstStyle>
            <a:lvl1pPr>
              <a:lnSpc>
                <a:spcPct val="100000"/>
              </a:lnSpc>
              <a:defRPr sz="2400">
                <a:solidFill>
                  <a:schemeClr val="tx1"/>
                </a:solidFill>
              </a:defRPr>
            </a:lvl1pPr>
            <a:lvl2pPr>
              <a:lnSpc>
                <a:spcPct val="100000"/>
              </a:lnSpc>
              <a:defRPr sz="2000">
                <a:solidFill>
                  <a:schemeClr val="tx1"/>
                </a:solidFill>
              </a:defRPr>
            </a:lvl2pPr>
            <a:lvl3pPr>
              <a:lnSpc>
                <a:spcPct val="100000"/>
              </a:lnSpc>
              <a:defRPr sz="1800">
                <a:solidFill>
                  <a:schemeClr val="tx1"/>
                </a:solidFill>
              </a:defRPr>
            </a:lvl3pPr>
            <a:lvl4pPr>
              <a:lnSpc>
                <a:spcPct val="100000"/>
              </a:lnSpc>
              <a:defRPr sz="1600">
                <a:solidFill>
                  <a:schemeClr val="tx1"/>
                </a:solidFill>
              </a:defRPr>
            </a:lvl4pPr>
            <a:lvl5pPr>
              <a:lnSpc>
                <a:spcPct val="100000"/>
              </a:lnSpc>
              <a:defRPr sz="16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26671729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6" name="Title 1">
            <a:extLst>
              <a:ext uri="{FF2B5EF4-FFF2-40B4-BE49-F238E27FC236}">
                <a16:creationId xmlns:a16="http://schemas.microsoft.com/office/drawing/2014/main" id="{759535A5-F716-9440-999C-EF1A45E82221}"/>
              </a:ext>
            </a:extLst>
          </p:cNvPr>
          <p:cNvSpPr>
            <a:spLocks noGrp="1"/>
          </p:cNvSpPr>
          <p:nvPr>
            <p:ph type="title"/>
          </p:nvPr>
        </p:nvSpPr>
        <p:spPr>
          <a:xfrm>
            <a:off x="735875" y="615497"/>
            <a:ext cx="9306129" cy="999217"/>
          </a:xfrm>
        </p:spPr>
        <p:txBody>
          <a:bodyPr anchor="t"/>
          <a:lstStyle>
            <a:lvl1pPr>
              <a:lnSpc>
                <a:spcPts val="3600"/>
              </a:lnSpc>
              <a:defRPr sz="3200" b="1" i="0">
                <a:latin typeface="+mn-lt"/>
                <a:cs typeface="Poppins" pitchFamily="2" charset="77"/>
              </a:defRPr>
            </a:lvl1pPr>
          </a:lstStyle>
          <a:p>
            <a:r>
              <a:rPr lang="en-GB" dirty="0"/>
              <a:t>Click to edit Master title style</a:t>
            </a:r>
            <a:endParaRPr lang="en-FI" dirty="0"/>
          </a:p>
        </p:txBody>
      </p:sp>
      <p:sp>
        <p:nvSpPr>
          <p:cNvPr id="8" name="Text Placeholder 4">
            <a:extLst>
              <a:ext uri="{FF2B5EF4-FFF2-40B4-BE49-F238E27FC236}">
                <a16:creationId xmlns:a16="http://schemas.microsoft.com/office/drawing/2014/main" id="{7BE89F5F-4875-6549-9F44-4C985DAD0D6A}"/>
              </a:ext>
            </a:extLst>
          </p:cNvPr>
          <p:cNvSpPr>
            <a:spLocks noGrp="1"/>
          </p:cNvSpPr>
          <p:nvPr>
            <p:ph type="body" sz="quarter" idx="11"/>
          </p:nvPr>
        </p:nvSpPr>
        <p:spPr>
          <a:xfrm>
            <a:off x="1245713" y="1721284"/>
            <a:ext cx="4850287" cy="4521219"/>
          </a:xfrm>
        </p:spPr>
        <p:txBody>
          <a:bodyPr>
            <a:normAutofit/>
          </a:bodyPr>
          <a:lstStyle>
            <a:lvl1pPr>
              <a:lnSpc>
                <a:spcPct val="100000"/>
              </a:lnSpc>
              <a:defRPr sz="2400">
                <a:solidFill>
                  <a:schemeClr val="tx1"/>
                </a:solidFill>
              </a:defRPr>
            </a:lvl1pPr>
            <a:lvl2pPr>
              <a:lnSpc>
                <a:spcPct val="100000"/>
              </a:lnSpc>
              <a:defRPr sz="2000">
                <a:solidFill>
                  <a:schemeClr val="tx1"/>
                </a:solidFill>
              </a:defRPr>
            </a:lvl2pPr>
            <a:lvl3pPr>
              <a:lnSpc>
                <a:spcPct val="100000"/>
              </a:lnSpc>
              <a:defRPr sz="1800">
                <a:solidFill>
                  <a:schemeClr val="tx1"/>
                </a:solidFill>
              </a:defRPr>
            </a:lvl3pPr>
            <a:lvl4pPr>
              <a:lnSpc>
                <a:spcPct val="100000"/>
              </a:lnSpc>
              <a:defRPr sz="1600">
                <a:solidFill>
                  <a:schemeClr val="tx1"/>
                </a:solidFill>
              </a:defRPr>
            </a:lvl4pPr>
            <a:lvl5pPr>
              <a:lnSpc>
                <a:spcPct val="100000"/>
              </a:lnSpc>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
        <p:nvSpPr>
          <p:cNvPr id="9" name="Text Placeholder 4">
            <a:extLst>
              <a:ext uri="{FF2B5EF4-FFF2-40B4-BE49-F238E27FC236}">
                <a16:creationId xmlns:a16="http://schemas.microsoft.com/office/drawing/2014/main" id="{2CFACD2C-3CA3-BA4E-8D25-F03FEA020B78}"/>
              </a:ext>
            </a:extLst>
          </p:cNvPr>
          <p:cNvSpPr>
            <a:spLocks noGrp="1"/>
          </p:cNvSpPr>
          <p:nvPr>
            <p:ph type="body" sz="quarter" idx="12"/>
          </p:nvPr>
        </p:nvSpPr>
        <p:spPr>
          <a:xfrm>
            <a:off x="6198713" y="1721284"/>
            <a:ext cx="4850287" cy="4521219"/>
          </a:xfrm>
        </p:spPr>
        <p:txBody>
          <a:bodyPr>
            <a:normAutofit/>
          </a:bodyPr>
          <a:lstStyle>
            <a:lvl1pPr>
              <a:lnSpc>
                <a:spcPct val="100000"/>
              </a:lnSpc>
              <a:defRPr sz="2400">
                <a:solidFill>
                  <a:schemeClr val="tx1"/>
                </a:solidFill>
              </a:defRPr>
            </a:lvl1pPr>
            <a:lvl2pPr>
              <a:lnSpc>
                <a:spcPct val="100000"/>
              </a:lnSpc>
              <a:defRPr sz="2000">
                <a:solidFill>
                  <a:schemeClr val="tx1"/>
                </a:solidFill>
              </a:defRPr>
            </a:lvl2pPr>
            <a:lvl3pPr>
              <a:lnSpc>
                <a:spcPct val="100000"/>
              </a:lnSpc>
              <a:defRPr sz="1800">
                <a:solidFill>
                  <a:schemeClr val="tx1"/>
                </a:solidFill>
              </a:defRPr>
            </a:lvl3pPr>
            <a:lvl4pPr>
              <a:lnSpc>
                <a:spcPct val="100000"/>
              </a:lnSpc>
              <a:defRPr sz="1600">
                <a:solidFill>
                  <a:schemeClr val="tx1"/>
                </a:solidFill>
              </a:defRPr>
            </a:lvl4pPr>
            <a:lvl5pPr>
              <a:lnSpc>
                <a:spcPct val="100000"/>
              </a:lnSpc>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Tree>
    <p:extLst>
      <p:ext uri="{BB962C8B-B14F-4D97-AF65-F5344CB8AC3E}">
        <p14:creationId xmlns:p14="http://schemas.microsoft.com/office/powerpoint/2010/main" val="36775570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1055915" y="1148897"/>
            <a:ext cx="9306129" cy="3448155"/>
          </a:xfrm>
        </p:spPr>
        <p:txBody>
          <a:bodyPr anchor="ctr"/>
          <a:lstStyle>
            <a:lvl1pPr>
              <a:lnSpc>
                <a:spcPts val="3600"/>
              </a:lnSpc>
              <a:defRPr sz="3200" b="1" i="0">
                <a:latin typeface="+mn-lt"/>
                <a:cs typeface="Poppins" pitchFamily="2" charset="77"/>
              </a:defRPr>
            </a:lvl1pPr>
          </a:lstStyle>
          <a:p>
            <a:r>
              <a:rPr lang="en-GB" dirty="0"/>
              <a:t>Click to edit Master title style</a:t>
            </a:r>
            <a:endParaRPr lang="en-FI" dirty="0"/>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5" name="Text Placeholder 4">
            <a:extLst>
              <a:ext uri="{FF2B5EF4-FFF2-40B4-BE49-F238E27FC236}">
                <a16:creationId xmlns:a16="http://schemas.microsoft.com/office/drawing/2014/main" id="{048C26C6-AD7C-E64D-8CA5-ABA28E85579F}"/>
              </a:ext>
            </a:extLst>
          </p:cNvPr>
          <p:cNvSpPr>
            <a:spLocks noGrp="1"/>
          </p:cNvSpPr>
          <p:nvPr>
            <p:ph type="body" sz="quarter" idx="11"/>
          </p:nvPr>
        </p:nvSpPr>
        <p:spPr>
          <a:xfrm>
            <a:off x="6742000" y="4803597"/>
            <a:ext cx="3620044" cy="465138"/>
          </a:xfrm>
        </p:spPr>
        <p:txBody>
          <a:bodyPr anchor="ctr">
            <a:noAutofit/>
          </a:bodyPr>
          <a:lstStyle>
            <a:lvl1pPr marL="0" indent="0" algn="r">
              <a:buNone/>
              <a:defRPr sz="1800">
                <a:solidFill>
                  <a:schemeClr val="accent1"/>
                </a:solidFill>
              </a:defRPr>
            </a:lvl1pPr>
            <a:lvl2pPr marL="457200" indent="0" algn="r">
              <a:buNone/>
              <a:defRPr sz="1400"/>
            </a:lvl2pPr>
            <a:lvl3pPr marL="914400" indent="0" algn="r">
              <a:buNone/>
              <a:defRPr sz="1200"/>
            </a:lvl3pPr>
            <a:lvl4pPr marL="1371600" indent="0" algn="r">
              <a:buNone/>
              <a:defRPr sz="1100"/>
            </a:lvl4pPr>
            <a:lvl5pPr marL="1828800" indent="0" algn="r">
              <a:buNone/>
              <a:defRPr sz="1100"/>
            </a:lvl5pPr>
          </a:lstStyle>
          <a:p>
            <a:pPr lvl="0"/>
            <a:r>
              <a:rPr lang="en-GB" dirty="0"/>
              <a:t>Click to edit Master text styles</a:t>
            </a:r>
          </a:p>
        </p:txBody>
      </p:sp>
    </p:spTree>
    <p:extLst>
      <p:ext uri="{BB962C8B-B14F-4D97-AF65-F5344CB8AC3E}">
        <p14:creationId xmlns:p14="http://schemas.microsoft.com/office/powerpoint/2010/main" val="36909062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4" descr="Logo, icon&#10;&#10;Description automatically generated">
            <a:extLst>
              <a:ext uri="{FF2B5EF4-FFF2-40B4-BE49-F238E27FC236}">
                <a16:creationId xmlns:a16="http://schemas.microsoft.com/office/drawing/2014/main" id="{42727F8D-ECBE-7343-ABD8-29B65D32CAE7}"/>
              </a:ext>
            </a:extLst>
          </p:cNvPr>
          <p:cNvPicPr>
            <a:picLocks noChangeAspect="1"/>
          </p:cNvPicPr>
          <p:nvPr userDrawn="1"/>
        </p:nvPicPr>
        <p:blipFill>
          <a:blip r:embed="rId2">
            <a:alphaModFix amt="20000"/>
          </a:blip>
          <a:stretch>
            <a:fillRect/>
          </a:stretch>
        </p:blipFill>
        <p:spPr>
          <a:xfrm>
            <a:off x="-4213230" y="762001"/>
            <a:ext cx="8460325" cy="5959474"/>
          </a:xfrm>
          <a:prstGeom prst="rect">
            <a:avLst/>
          </a:prstGeom>
        </p:spPr>
      </p:pic>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735875" y="615497"/>
            <a:ext cx="9306129" cy="999217"/>
          </a:xfrm>
        </p:spPr>
        <p:txBody>
          <a:bodyPr anchor="t">
            <a:normAutofit/>
          </a:bodyPr>
          <a:lstStyle>
            <a:lvl1pPr>
              <a:lnSpc>
                <a:spcPts val="3600"/>
              </a:lnSpc>
              <a:defRPr sz="3600" b="1" i="0">
                <a:latin typeface="+mn-lt"/>
                <a:cs typeface="Poppins" pitchFamily="2" charset="77"/>
              </a:defRPr>
            </a:lvl1pPr>
          </a:lstStyle>
          <a:p>
            <a:r>
              <a:rPr lang="en-GB" dirty="0"/>
              <a:t>Click to edit Master title style</a:t>
            </a:r>
            <a:endParaRPr lang="en-FI" dirty="0"/>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6" name="Text Placeholder 4">
            <a:extLst>
              <a:ext uri="{FF2B5EF4-FFF2-40B4-BE49-F238E27FC236}">
                <a16:creationId xmlns:a16="http://schemas.microsoft.com/office/drawing/2014/main" id="{779BC6B1-F050-B84E-9988-364A3E8F2BE0}"/>
              </a:ext>
            </a:extLst>
          </p:cNvPr>
          <p:cNvSpPr>
            <a:spLocks noGrp="1"/>
          </p:cNvSpPr>
          <p:nvPr>
            <p:ph type="body" sz="quarter" idx="11"/>
          </p:nvPr>
        </p:nvSpPr>
        <p:spPr>
          <a:xfrm>
            <a:off x="1245713" y="1721284"/>
            <a:ext cx="9909967" cy="4521219"/>
          </a:xfrm>
        </p:spPr>
        <p:txBody>
          <a:bodyPr>
            <a:normAutofit/>
          </a:bodyPr>
          <a:lstStyle>
            <a:lvl1pPr>
              <a:lnSpc>
                <a:spcPct val="100000"/>
              </a:lnSpc>
              <a:defRPr sz="2400">
                <a:solidFill>
                  <a:schemeClr val="tx1"/>
                </a:solidFill>
              </a:defRPr>
            </a:lvl1pPr>
            <a:lvl2pPr>
              <a:lnSpc>
                <a:spcPct val="100000"/>
              </a:lnSpc>
              <a:defRPr sz="2000">
                <a:solidFill>
                  <a:schemeClr val="tx1"/>
                </a:solidFill>
              </a:defRPr>
            </a:lvl2pPr>
            <a:lvl3pPr>
              <a:lnSpc>
                <a:spcPct val="100000"/>
              </a:lnSpc>
              <a:defRPr sz="1800">
                <a:solidFill>
                  <a:schemeClr val="tx1"/>
                </a:solidFill>
              </a:defRPr>
            </a:lvl3pPr>
            <a:lvl4pPr>
              <a:lnSpc>
                <a:spcPct val="100000"/>
              </a:lnSpc>
              <a:defRPr sz="1600">
                <a:solidFill>
                  <a:schemeClr val="tx1"/>
                </a:solidFill>
              </a:defRPr>
            </a:lvl4pPr>
            <a:lvl5pPr>
              <a:lnSpc>
                <a:spcPct val="100000"/>
              </a:lnSpc>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Tree>
    <p:extLst>
      <p:ext uri="{BB962C8B-B14F-4D97-AF65-F5344CB8AC3E}">
        <p14:creationId xmlns:p14="http://schemas.microsoft.com/office/powerpoint/2010/main" val="22718041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1DD3D633-9F29-4345-BDE0-8B205AA7329A}"/>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tretch>
            <a:fillRect/>
          </a:stretch>
        </p:blipFill>
        <p:spPr>
          <a:xfrm>
            <a:off x="-1617515" y="1193888"/>
            <a:ext cx="14966756" cy="4470223"/>
          </a:xfrm>
          <a:prstGeom prst="rect">
            <a:avLst/>
          </a:prstGeom>
        </p:spPr>
      </p:pic>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735875" y="615497"/>
            <a:ext cx="9306129" cy="999217"/>
          </a:xfrm>
        </p:spPr>
        <p:txBody>
          <a:bodyPr anchor="t">
            <a:normAutofit/>
          </a:bodyPr>
          <a:lstStyle>
            <a:lvl1pPr>
              <a:lnSpc>
                <a:spcPts val="3600"/>
              </a:lnSpc>
              <a:defRPr sz="3600" b="1" i="0">
                <a:latin typeface="+mn-lt"/>
                <a:cs typeface="Poppins" pitchFamily="2" charset="77"/>
              </a:defRPr>
            </a:lvl1pPr>
          </a:lstStyle>
          <a:p>
            <a:r>
              <a:rPr lang="en-GB" dirty="0"/>
              <a:t>Click to edit Master title style</a:t>
            </a:r>
            <a:endParaRPr lang="en-FI" dirty="0"/>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6" name="Text Placeholder 4">
            <a:extLst>
              <a:ext uri="{FF2B5EF4-FFF2-40B4-BE49-F238E27FC236}">
                <a16:creationId xmlns:a16="http://schemas.microsoft.com/office/drawing/2014/main" id="{779BC6B1-F050-B84E-9988-364A3E8F2BE0}"/>
              </a:ext>
            </a:extLst>
          </p:cNvPr>
          <p:cNvSpPr>
            <a:spLocks noGrp="1"/>
          </p:cNvSpPr>
          <p:nvPr>
            <p:ph type="body" sz="quarter" idx="11"/>
          </p:nvPr>
        </p:nvSpPr>
        <p:spPr>
          <a:xfrm>
            <a:off x="1245713" y="1721284"/>
            <a:ext cx="9909967" cy="4521219"/>
          </a:xfrm>
        </p:spPr>
        <p:txBody>
          <a:bodyPr>
            <a:normAutofit/>
          </a:bodyPr>
          <a:lstStyle>
            <a:lvl1pPr>
              <a:lnSpc>
                <a:spcPct val="100000"/>
              </a:lnSpc>
              <a:defRPr sz="2400">
                <a:solidFill>
                  <a:schemeClr val="tx1"/>
                </a:solidFill>
              </a:defRPr>
            </a:lvl1pPr>
            <a:lvl2pPr>
              <a:lnSpc>
                <a:spcPct val="100000"/>
              </a:lnSpc>
              <a:defRPr sz="2000">
                <a:solidFill>
                  <a:schemeClr val="tx1"/>
                </a:solidFill>
              </a:defRPr>
            </a:lvl2pPr>
            <a:lvl3pPr>
              <a:lnSpc>
                <a:spcPct val="100000"/>
              </a:lnSpc>
              <a:defRPr sz="1800">
                <a:solidFill>
                  <a:schemeClr val="tx1"/>
                </a:solidFill>
              </a:defRPr>
            </a:lvl3pPr>
            <a:lvl4pPr>
              <a:lnSpc>
                <a:spcPct val="100000"/>
              </a:lnSpc>
              <a:defRPr sz="1600">
                <a:solidFill>
                  <a:schemeClr val="tx1"/>
                </a:solidFill>
              </a:defRPr>
            </a:lvl4pPr>
            <a:lvl5pPr>
              <a:lnSpc>
                <a:spcPct val="100000"/>
              </a:lnSpc>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Tree>
    <p:extLst>
      <p:ext uri="{BB962C8B-B14F-4D97-AF65-F5344CB8AC3E}">
        <p14:creationId xmlns:p14="http://schemas.microsoft.com/office/powerpoint/2010/main" val="3162977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8" name="Title 1">
            <a:extLst>
              <a:ext uri="{FF2B5EF4-FFF2-40B4-BE49-F238E27FC236}">
                <a16:creationId xmlns:a16="http://schemas.microsoft.com/office/drawing/2014/main" id="{653E65ED-6176-214C-99D3-7431E7A050E6}"/>
              </a:ext>
            </a:extLst>
          </p:cNvPr>
          <p:cNvSpPr>
            <a:spLocks noGrp="1"/>
          </p:cNvSpPr>
          <p:nvPr>
            <p:ph type="title"/>
          </p:nvPr>
        </p:nvSpPr>
        <p:spPr>
          <a:xfrm>
            <a:off x="735875" y="615497"/>
            <a:ext cx="9306129" cy="999217"/>
          </a:xfrm>
        </p:spPr>
        <p:txBody>
          <a:bodyPr anchor="t"/>
          <a:lstStyle>
            <a:lvl1pPr>
              <a:lnSpc>
                <a:spcPts val="3600"/>
              </a:lnSpc>
              <a:defRPr sz="3200" b="1" i="0">
                <a:solidFill>
                  <a:schemeClr val="tx1"/>
                </a:solidFill>
                <a:latin typeface="+mn-lt"/>
                <a:cs typeface="Poppins" pitchFamily="2" charset="77"/>
              </a:defRPr>
            </a:lvl1pPr>
          </a:lstStyle>
          <a:p>
            <a:r>
              <a:rPr lang="en-GB" dirty="0"/>
              <a:t>Click to edit Master title style</a:t>
            </a:r>
            <a:endParaRPr lang="en-FI" dirty="0"/>
          </a:p>
        </p:txBody>
      </p:sp>
      <p:sp>
        <p:nvSpPr>
          <p:cNvPr id="9" name="Text Placeholder 4">
            <a:extLst>
              <a:ext uri="{FF2B5EF4-FFF2-40B4-BE49-F238E27FC236}">
                <a16:creationId xmlns:a16="http://schemas.microsoft.com/office/drawing/2014/main" id="{9725C6AD-FF28-D64F-8F01-E3323D9FD4A7}"/>
              </a:ext>
            </a:extLst>
          </p:cNvPr>
          <p:cNvSpPr>
            <a:spLocks noGrp="1"/>
          </p:cNvSpPr>
          <p:nvPr>
            <p:ph type="body" sz="quarter" idx="11"/>
          </p:nvPr>
        </p:nvSpPr>
        <p:spPr>
          <a:xfrm>
            <a:off x="1245713" y="1721285"/>
            <a:ext cx="9909967" cy="2291916"/>
          </a:xfrm>
        </p:spPr>
        <p:txBody>
          <a:bodyPr>
            <a:normAutofit/>
          </a:bodyPr>
          <a:lstStyle>
            <a:lvl1pPr>
              <a:lnSpc>
                <a:spcPct val="100000"/>
              </a:lnSpc>
              <a:defRPr sz="2400">
                <a:solidFill>
                  <a:schemeClr val="tx1"/>
                </a:solidFill>
              </a:defRPr>
            </a:lvl1pPr>
            <a:lvl2pPr>
              <a:lnSpc>
                <a:spcPct val="100000"/>
              </a:lnSpc>
              <a:defRPr sz="2000">
                <a:solidFill>
                  <a:schemeClr val="tx1"/>
                </a:solidFill>
              </a:defRPr>
            </a:lvl2pPr>
            <a:lvl3pPr>
              <a:lnSpc>
                <a:spcPct val="100000"/>
              </a:lnSpc>
              <a:defRPr sz="1800">
                <a:solidFill>
                  <a:schemeClr val="tx1"/>
                </a:solidFill>
              </a:defRPr>
            </a:lvl3pPr>
            <a:lvl4pPr>
              <a:lnSpc>
                <a:spcPct val="100000"/>
              </a:lnSpc>
              <a:defRPr sz="1600">
                <a:solidFill>
                  <a:schemeClr val="tx1"/>
                </a:solidFill>
              </a:defRPr>
            </a:lvl4pPr>
            <a:lvl5pPr>
              <a:lnSpc>
                <a:spcPct val="100000"/>
              </a:lnSpc>
              <a:defRPr sz="16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pic>
        <p:nvPicPr>
          <p:cNvPr id="5" name="Picture 4" descr="Icon&#10;&#10;Description automatically generated">
            <a:extLst>
              <a:ext uri="{FF2B5EF4-FFF2-40B4-BE49-F238E27FC236}">
                <a16:creationId xmlns:a16="http://schemas.microsoft.com/office/drawing/2014/main" id="{9AF863DA-25C4-9D49-B85F-CC64FBB2B2A3}"/>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454120" y="3193267"/>
            <a:ext cx="11283759" cy="3370197"/>
          </a:xfrm>
          <a:prstGeom prst="rect">
            <a:avLst/>
          </a:prstGeom>
        </p:spPr>
      </p:pic>
    </p:spTree>
    <p:extLst>
      <p:ext uri="{BB962C8B-B14F-4D97-AF65-F5344CB8AC3E}">
        <p14:creationId xmlns:p14="http://schemas.microsoft.com/office/powerpoint/2010/main" val="33506486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3595EF2-A53A-0343-93BE-13AC9FE08124}"/>
              </a:ext>
            </a:extLst>
          </p:cNvPr>
          <p:cNvSpPr>
            <a:spLocks noGrp="1"/>
          </p:cNvSpPr>
          <p:nvPr>
            <p:ph type="pic" sz="quarter" idx="11"/>
          </p:nvPr>
        </p:nvSpPr>
        <p:spPr>
          <a:xfrm>
            <a:off x="5334000" y="0"/>
            <a:ext cx="6858000" cy="6858000"/>
          </a:xfrm>
        </p:spPr>
        <p:txBody>
          <a:bodyPr/>
          <a:lstStyle/>
          <a:p>
            <a:endParaRPr lang="en-FI"/>
          </a:p>
        </p:txBody>
      </p:sp>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1089498" y="2385359"/>
            <a:ext cx="3670392" cy="2087282"/>
          </a:xfrm>
        </p:spPr>
        <p:txBody>
          <a:bodyPr anchor="ctr"/>
          <a:lstStyle>
            <a:lvl1pPr>
              <a:lnSpc>
                <a:spcPts val="3600"/>
              </a:lnSpc>
              <a:defRPr sz="3200" b="1" i="0">
                <a:latin typeface="+mn-lt"/>
                <a:cs typeface="Poppins" pitchFamily="2" charset="77"/>
              </a:defRPr>
            </a:lvl1pPr>
          </a:lstStyle>
          <a:p>
            <a:r>
              <a:rPr lang="en-GB" dirty="0"/>
              <a:t>Click to edit Master title style</a:t>
            </a:r>
            <a:endParaRPr lang="en-FI" dirty="0"/>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Tree>
    <p:extLst>
      <p:ext uri="{BB962C8B-B14F-4D97-AF65-F5344CB8AC3E}">
        <p14:creationId xmlns:p14="http://schemas.microsoft.com/office/powerpoint/2010/main" val="16081725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3595EF2-A53A-0343-93BE-13AC9FE08124}"/>
              </a:ext>
            </a:extLst>
          </p:cNvPr>
          <p:cNvSpPr>
            <a:spLocks noGrp="1"/>
          </p:cNvSpPr>
          <p:nvPr>
            <p:ph type="pic" sz="quarter" idx="11"/>
          </p:nvPr>
        </p:nvSpPr>
        <p:spPr>
          <a:xfrm>
            <a:off x="1" y="1766509"/>
            <a:ext cx="6096000" cy="4466645"/>
          </a:xfrm>
        </p:spPr>
        <p:txBody>
          <a:bodyPr/>
          <a:lstStyle/>
          <a:p>
            <a:endParaRPr lang="en-FI"/>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6" name="Picture Placeholder 3">
            <a:extLst>
              <a:ext uri="{FF2B5EF4-FFF2-40B4-BE49-F238E27FC236}">
                <a16:creationId xmlns:a16="http://schemas.microsoft.com/office/drawing/2014/main" id="{7F919555-2602-6A42-8DC5-A517697B547C}"/>
              </a:ext>
            </a:extLst>
          </p:cNvPr>
          <p:cNvSpPr>
            <a:spLocks noGrp="1"/>
          </p:cNvSpPr>
          <p:nvPr>
            <p:ph type="pic" sz="quarter" idx="12"/>
          </p:nvPr>
        </p:nvSpPr>
        <p:spPr>
          <a:xfrm>
            <a:off x="6095999" y="382209"/>
            <a:ext cx="6096000" cy="4466645"/>
          </a:xfrm>
        </p:spPr>
        <p:txBody>
          <a:bodyPr/>
          <a:lstStyle/>
          <a:p>
            <a:endParaRPr lang="en-FI"/>
          </a:p>
        </p:txBody>
      </p:sp>
      <p:sp>
        <p:nvSpPr>
          <p:cNvPr id="10" name="Text Placeholder 9">
            <a:extLst>
              <a:ext uri="{FF2B5EF4-FFF2-40B4-BE49-F238E27FC236}">
                <a16:creationId xmlns:a16="http://schemas.microsoft.com/office/drawing/2014/main" id="{F80168F7-4C2B-CD44-BF69-FC5A9AC4639A}"/>
              </a:ext>
            </a:extLst>
          </p:cNvPr>
          <p:cNvSpPr>
            <a:spLocks noGrp="1"/>
          </p:cNvSpPr>
          <p:nvPr>
            <p:ph type="body" sz="quarter" idx="13"/>
          </p:nvPr>
        </p:nvSpPr>
        <p:spPr>
          <a:xfrm>
            <a:off x="7110412" y="4973066"/>
            <a:ext cx="4067175" cy="1260088"/>
          </a:xfrm>
        </p:spPr>
        <p:txBody>
          <a:bodyPr anchor="ctr">
            <a:noAutofit/>
          </a:bodyPr>
          <a:lstStyle>
            <a:lvl1pPr marL="0" indent="0" algn="ctr">
              <a:buNone/>
              <a:defRPr sz="3200" b="1">
                <a:latin typeface="+mn-lt"/>
              </a:defRPr>
            </a:lvl1pPr>
            <a:lvl2pPr marL="457200" indent="0" algn="ctr">
              <a:buNone/>
              <a:defRPr sz="3200" b="1">
                <a:latin typeface="+mn-lt"/>
              </a:defRPr>
            </a:lvl2pPr>
            <a:lvl3pPr marL="914400" indent="0" algn="ctr">
              <a:buNone/>
              <a:defRPr sz="3200" b="1">
                <a:latin typeface="+mn-lt"/>
              </a:defRPr>
            </a:lvl3pPr>
            <a:lvl4pPr marL="1371600" indent="0" algn="ctr">
              <a:buNone/>
              <a:defRPr sz="3200" b="1">
                <a:latin typeface="+mn-lt"/>
              </a:defRPr>
            </a:lvl4pPr>
            <a:lvl5pPr marL="1828800" indent="0" algn="ctr">
              <a:buNone/>
              <a:defRPr sz="3200" b="1">
                <a:latin typeface="+mn-lt"/>
              </a:defRPr>
            </a:lvl5pPr>
          </a:lstStyle>
          <a:p>
            <a:pPr lvl="0"/>
            <a:r>
              <a:rPr lang="en-GB" dirty="0"/>
              <a:t>Click to edit Master text styles</a:t>
            </a:r>
            <a:endParaRPr lang="en-FI" dirty="0"/>
          </a:p>
        </p:txBody>
      </p:sp>
      <p:sp>
        <p:nvSpPr>
          <p:cNvPr id="11" name="Text Placeholder 9">
            <a:extLst>
              <a:ext uri="{FF2B5EF4-FFF2-40B4-BE49-F238E27FC236}">
                <a16:creationId xmlns:a16="http://schemas.microsoft.com/office/drawing/2014/main" id="{1C8EF6DB-4460-5443-BC11-E4F9E5F3EB21}"/>
              </a:ext>
            </a:extLst>
          </p:cNvPr>
          <p:cNvSpPr>
            <a:spLocks noGrp="1"/>
          </p:cNvSpPr>
          <p:nvPr>
            <p:ph type="body" sz="quarter" idx="14"/>
          </p:nvPr>
        </p:nvSpPr>
        <p:spPr>
          <a:xfrm>
            <a:off x="1014045" y="382209"/>
            <a:ext cx="4067175" cy="1260088"/>
          </a:xfrm>
        </p:spPr>
        <p:txBody>
          <a:bodyPr anchor="ctr">
            <a:noAutofit/>
          </a:bodyPr>
          <a:lstStyle>
            <a:lvl1pPr marL="0" indent="0" algn="ctr">
              <a:buNone/>
              <a:defRPr sz="3200" b="1">
                <a:latin typeface="+mn-lt"/>
              </a:defRPr>
            </a:lvl1pPr>
            <a:lvl2pPr marL="457200" indent="0" algn="ctr">
              <a:buNone/>
              <a:defRPr sz="3200" b="1">
                <a:latin typeface="+mn-lt"/>
              </a:defRPr>
            </a:lvl2pPr>
            <a:lvl3pPr marL="914400" indent="0" algn="ctr">
              <a:buNone/>
              <a:defRPr sz="3200" b="1">
                <a:latin typeface="+mn-lt"/>
              </a:defRPr>
            </a:lvl3pPr>
            <a:lvl4pPr marL="1371600" indent="0" algn="ctr">
              <a:buNone/>
              <a:defRPr sz="3200" b="1">
                <a:latin typeface="+mn-lt"/>
              </a:defRPr>
            </a:lvl4pPr>
            <a:lvl5pPr marL="1828800" indent="0" algn="ctr">
              <a:buNone/>
              <a:defRPr sz="3200" b="1">
                <a:latin typeface="+mn-lt"/>
              </a:defRPr>
            </a:lvl5pPr>
          </a:lstStyle>
          <a:p>
            <a:pPr lvl="0"/>
            <a:r>
              <a:rPr lang="en-GB" dirty="0"/>
              <a:t>Click to edit Master text styles</a:t>
            </a:r>
            <a:endParaRPr lang="en-FI" dirty="0"/>
          </a:p>
        </p:txBody>
      </p:sp>
    </p:spTree>
    <p:extLst>
      <p:ext uri="{BB962C8B-B14F-4D97-AF65-F5344CB8AC3E}">
        <p14:creationId xmlns:p14="http://schemas.microsoft.com/office/powerpoint/2010/main" val="23748684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E3183F0-2D78-F746-89F0-5785A619CB4B}"/>
              </a:ext>
            </a:extLst>
          </p:cNvPr>
          <p:cNvSpPr>
            <a:spLocks noGrp="1"/>
          </p:cNvSpPr>
          <p:nvPr>
            <p:ph type="sldNum" sz="quarter" idx="10"/>
          </p:nvPr>
        </p:nvSpPr>
        <p:spPr/>
        <p:txBody>
          <a:bodyPr/>
          <a:lstStyle/>
          <a:p>
            <a:fld id="{7D0A3693-5CB6-4B45-8859-D19B56E87773}" type="slidenum">
              <a:rPr lang="en-FI" smtClean="0"/>
              <a:pPr/>
              <a:t>‹#›</a:t>
            </a:fld>
            <a:endParaRPr lang="en-FI"/>
          </a:p>
        </p:txBody>
      </p:sp>
    </p:spTree>
    <p:extLst>
      <p:ext uri="{BB962C8B-B14F-4D97-AF65-F5344CB8AC3E}">
        <p14:creationId xmlns:p14="http://schemas.microsoft.com/office/powerpoint/2010/main" val="24747089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735875" y="615497"/>
            <a:ext cx="9306129" cy="999217"/>
          </a:xfrm>
        </p:spPr>
        <p:txBody>
          <a:bodyPr anchor="t">
            <a:normAutofit/>
          </a:bodyPr>
          <a:lstStyle>
            <a:lvl1pPr>
              <a:lnSpc>
                <a:spcPts val="3600"/>
              </a:lnSpc>
              <a:defRPr sz="3600" b="1" i="0">
                <a:latin typeface="+mn-lt"/>
                <a:cs typeface="Poppins" pitchFamily="2" charset="77"/>
              </a:defRPr>
            </a:lvl1pPr>
          </a:lstStyle>
          <a:p>
            <a:r>
              <a:rPr lang="en-GB" dirty="0"/>
              <a:t>Click to edit Master title style</a:t>
            </a:r>
            <a:endParaRPr lang="en-FI" dirty="0"/>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6" name="Text Placeholder 4">
            <a:extLst>
              <a:ext uri="{FF2B5EF4-FFF2-40B4-BE49-F238E27FC236}">
                <a16:creationId xmlns:a16="http://schemas.microsoft.com/office/drawing/2014/main" id="{779BC6B1-F050-B84E-9988-364A3E8F2BE0}"/>
              </a:ext>
            </a:extLst>
          </p:cNvPr>
          <p:cNvSpPr>
            <a:spLocks noGrp="1"/>
          </p:cNvSpPr>
          <p:nvPr>
            <p:ph type="body" sz="quarter" idx="11"/>
          </p:nvPr>
        </p:nvSpPr>
        <p:spPr>
          <a:xfrm>
            <a:off x="1245713" y="1721284"/>
            <a:ext cx="9909967" cy="4521219"/>
          </a:xfrm>
        </p:spPr>
        <p:txBody>
          <a:bodyPr>
            <a:normAutofit/>
          </a:bodyPr>
          <a:lstStyle>
            <a:lvl1pPr>
              <a:lnSpc>
                <a:spcPct val="100000"/>
              </a:lnSpc>
              <a:defRPr sz="2400">
                <a:solidFill>
                  <a:schemeClr val="bg1"/>
                </a:solidFill>
              </a:defRPr>
            </a:lvl1pPr>
            <a:lvl2pPr>
              <a:lnSpc>
                <a:spcPct val="100000"/>
              </a:lnSpc>
              <a:defRPr sz="2000">
                <a:solidFill>
                  <a:schemeClr val="bg1"/>
                </a:solidFill>
              </a:defRPr>
            </a:lvl2pPr>
            <a:lvl3pPr>
              <a:lnSpc>
                <a:spcPct val="100000"/>
              </a:lnSpc>
              <a:defRPr sz="1800">
                <a:solidFill>
                  <a:schemeClr val="bg1"/>
                </a:solidFill>
              </a:defRPr>
            </a:lvl3pPr>
            <a:lvl4pPr>
              <a:lnSpc>
                <a:spcPct val="100000"/>
              </a:lnSpc>
              <a:defRPr sz="1600">
                <a:solidFill>
                  <a:schemeClr val="bg1"/>
                </a:solidFill>
              </a:defRPr>
            </a:lvl4pPr>
            <a:lvl5pPr>
              <a:lnSpc>
                <a:spcPct val="100000"/>
              </a:lnSpc>
              <a:defRPr sz="1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4189138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AF1B78-134B-A44E-882F-407F2DB07D76}"/>
              </a:ext>
            </a:extLst>
          </p:cNvPr>
          <p:cNvSpPr>
            <a:spLocks noGrp="1"/>
          </p:cNvSpPr>
          <p:nvPr>
            <p:ph type="dt" sz="half" idx="10"/>
          </p:nvPr>
        </p:nvSpPr>
        <p:spPr/>
        <p:txBody>
          <a:bodyPr/>
          <a:lstStyle/>
          <a:p>
            <a:fld id="{C07D3842-3109-4DD3-BC1C-F1078CC7EB24}" type="datetime1">
              <a:rPr lang="fi-FI" smtClean="0"/>
              <a:t>19.5.2022</a:t>
            </a:fld>
            <a:endParaRPr lang="en-FI" dirty="0"/>
          </a:p>
        </p:txBody>
      </p:sp>
      <p:sp>
        <p:nvSpPr>
          <p:cNvPr id="3" name="Footer Placeholder 2">
            <a:extLst>
              <a:ext uri="{FF2B5EF4-FFF2-40B4-BE49-F238E27FC236}">
                <a16:creationId xmlns:a16="http://schemas.microsoft.com/office/drawing/2014/main" id="{AF7BE671-C315-DD4C-B01D-49042299CD42}"/>
              </a:ext>
            </a:extLst>
          </p:cNvPr>
          <p:cNvSpPr>
            <a:spLocks noGrp="1"/>
          </p:cNvSpPr>
          <p:nvPr>
            <p:ph type="ftr" sz="quarter" idx="11"/>
          </p:nvPr>
        </p:nvSpPr>
        <p:spPr/>
        <p:txBody>
          <a:bodyPr/>
          <a:lstStyle/>
          <a:p>
            <a:r>
              <a:rPr lang="fi-FI"/>
              <a:t>Mielenterveyden edistäminen</a:t>
            </a:r>
            <a:endParaRPr lang="en-FI" dirty="0"/>
          </a:p>
        </p:txBody>
      </p:sp>
      <p:grpSp>
        <p:nvGrpSpPr>
          <p:cNvPr id="8" name="Group 7">
            <a:extLst>
              <a:ext uri="{FF2B5EF4-FFF2-40B4-BE49-F238E27FC236}">
                <a16:creationId xmlns:a16="http://schemas.microsoft.com/office/drawing/2014/main" id="{EDFFF174-7245-9146-A99D-78E5758EDE09}"/>
              </a:ext>
            </a:extLst>
          </p:cNvPr>
          <p:cNvGrpSpPr/>
          <p:nvPr userDrawn="1"/>
        </p:nvGrpSpPr>
        <p:grpSpPr>
          <a:xfrm>
            <a:off x="981528" y="943429"/>
            <a:ext cx="3380015" cy="1835274"/>
            <a:chOff x="981528" y="943429"/>
            <a:chExt cx="3380015" cy="1835274"/>
          </a:xfrm>
        </p:grpSpPr>
        <p:pic>
          <p:nvPicPr>
            <p:cNvPr id="9" name="Graphic 8">
              <a:extLst>
                <a:ext uri="{FF2B5EF4-FFF2-40B4-BE49-F238E27FC236}">
                  <a16:creationId xmlns:a16="http://schemas.microsoft.com/office/drawing/2014/main" id="{7558C2E1-6711-FA40-8453-82D36B8C18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1528" y="943429"/>
              <a:ext cx="3380014" cy="1690007"/>
            </a:xfrm>
            <a:prstGeom prst="rect">
              <a:avLst/>
            </a:prstGeom>
          </p:spPr>
        </p:pic>
        <p:sp>
          <p:nvSpPr>
            <p:cNvPr id="10" name="TextBox 9">
              <a:extLst>
                <a:ext uri="{FF2B5EF4-FFF2-40B4-BE49-F238E27FC236}">
                  <a16:creationId xmlns:a16="http://schemas.microsoft.com/office/drawing/2014/main" id="{F727A4CD-6B3F-D14B-9A6E-53C2B5266C3C}"/>
                </a:ext>
              </a:extLst>
            </p:cNvPr>
            <p:cNvSpPr txBox="1"/>
            <p:nvPr/>
          </p:nvSpPr>
          <p:spPr>
            <a:xfrm>
              <a:off x="981529" y="2409371"/>
              <a:ext cx="3380014" cy="369332"/>
            </a:xfrm>
            <a:prstGeom prst="rect">
              <a:avLst/>
            </a:prstGeom>
            <a:noFill/>
          </p:spPr>
          <p:txBody>
            <a:bodyPr wrap="square" rtlCol="0" anchor="t">
              <a:spAutoFit/>
            </a:bodyPr>
            <a:lstStyle/>
            <a:p>
              <a:pPr algn="ctr"/>
              <a:r>
                <a:rPr lang="en-FI" b="1" dirty="0">
                  <a:solidFill>
                    <a:schemeClr val="bg1"/>
                  </a:solidFill>
                  <a:latin typeface="Georgia" panose="02040502050405020303" pitchFamily="18" charset="0"/>
                  <a:cs typeface="Poppins" pitchFamily="2" charset="77"/>
                </a:rPr>
                <a:t>Suomen Mielenterveys ry</a:t>
              </a:r>
            </a:p>
          </p:txBody>
        </p:sp>
      </p:grpSp>
    </p:spTree>
    <p:extLst>
      <p:ext uri="{BB962C8B-B14F-4D97-AF65-F5344CB8AC3E}">
        <p14:creationId xmlns:p14="http://schemas.microsoft.com/office/powerpoint/2010/main" val="27613088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9" name="Title 1">
            <a:extLst>
              <a:ext uri="{FF2B5EF4-FFF2-40B4-BE49-F238E27FC236}">
                <a16:creationId xmlns:a16="http://schemas.microsoft.com/office/drawing/2014/main" id="{98E0F1B4-0054-F144-BBE0-FA9FDA0B551A}"/>
              </a:ext>
            </a:extLst>
          </p:cNvPr>
          <p:cNvSpPr>
            <a:spLocks noGrp="1"/>
          </p:cNvSpPr>
          <p:nvPr>
            <p:ph type="title"/>
          </p:nvPr>
        </p:nvSpPr>
        <p:spPr>
          <a:xfrm>
            <a:off x="735875" y="615497"/>
            <a:ext cx="9306129" cy="999217"/>
          </a:xfrm>
        </p:spPr>
        <p:txBody>
          <a:bodyPr anchor="t">
            <a:normAutofit/>
          </a:bodyPr>
          <a:lstStyle>
            <a:lvl1pPr>
              <a:lnSpc>
                <a:spcPts val="3600"/>
              </a:lnSpc>
              <a:defRPr sz="3600" b="1" i="0">
                <a:latin typeface="+mn-lt"/>
                <a:cs typeface="Poppins" pitchFamily="2" charset="77"/>
              </a:defRPr>
            </a:lvl1pPr>
          </a:lstStyle>
          <a:p>
            <a:r>
              <a:rPr lang="en-GB" dirty="0"/>
              <a:t>Click to edit Master title style</a:t>
            </a:r>
            <a:endParaRPr lang="en-FI" dirty="0"/>
          </a:p>
        </p:txBody>
      </p:sp>
      <p:sp>
        <p:nvSpPr>
          <p:cNvPr id="10" name="Text Placeholder 4">
            <a:extLst>
              <a:ext uri="{FF2B5EF4-FFF2-40B4-BE49-F238E27FC236}">
                <a16:creationId xmlns:a16="http://schemas.microsoft.com/office/drawing/2014/main" id="{33929152-2197-1345-A5AE-F257CFD5B30D}"/>
              </a:ext>
            </a:extLst>
          </p:cNvPr>
          <p:cNvSpPr>
            <a:spLocks noGrp="1"/>
          </p:cNvSpPr>
          <p:nvPr>
            <p:ph type="body" sz="quarter" idx="11"/>
          </p:nvPr>
        </p:nvSpPr>
        <p:spPr>
          <a:xfrm>
            <a:off x="1245713" y="1721284"/>
            <a:ext cx="4850287" cy="4521219"/>
          </a:xfrm>
        </p:spPr>
        <p:txBody>
          <a:bodyPr>
            <a:normAutofit/>
          </a:bodyPr>
          <a:lstStyle>
            <a:lvl1pPr>
              <a:lnSpc>
                <a:spcPct val="100000"/>
              </a:lnSpc>
              <a:defRPr sz="2400">
                <a:solidFill>
                  <a:schemeClr val="bg1"/>
                </a:solidFill>
              </a:defRPr>
            </a:lvl1pPr>
            <a:lvl2pPr>
              <a:lnSpc>
                <a:spcPct val="100000"/>
              </a:lnSpc>
              <a:defRPr sz="2000">
                <a:solidFill>
                  <a:schemeClr val="bg1"/>
                </a:solidFill>
              </a:defRPr>
            </a:lvl2pPr>
            <a:lvl3pPr>
              <a:lnSpc>
                <a:spcPct val="100000"/>
              </a:lnSpc>
              <a:defRPr sz="1800">
                <a:solidFill>
                  <a:schemeClr val="bg1"/>
                </a:solidFill>
              </a:defRPr>
            </a:lvl3pPr>
            <a:lvl4pPr>
              <a:lnSpc>
                <a:spcPct val="100000"/>
              </a:lnSpc>
              <a:defRPr sz="1600">
                <a:solidFill>
                  <a:schemeClr val="bg1"/>
                </a:solidFill>
              </a:defRPr>
            </a:lvl4pPr>
            <a:lvl5pPr>
              <a:lnSpc>
                <a:spcPct val="100000"/>
              </a:lnSpc>
              <a:defRPr sz="16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
        <p:nvSpPr>
          <p:cNvPr id="11" name="Text Placeholder 4">
            <a:extLst>
              <a:ext uri="{FF2B5EF4-FFF2-40B4-BE49-F238E27FC236}">
                <a16:creationId xmlns:a16="http://schemas.microsoft.com/office/drawing/2014/main" id="{A9C6CF21-D31B-2342-85CD-315CE3D2CB76}"/>
              </a:ext>
            </a:extLst>
          </p:cNvPr>
          <p:cNvSpPr>
            <a:spLocks noGrp="1"/>
          </p:cNvSpPr>
          <p:nvPr>
            <p:ph type="body" sz="quarter" idx="12"/>
          </p:nvPr>
        </p:nvSpPr>
        <p:spPr>
          <a:xfrm>
            <a:off x="6198713" y="1721284"/>
            <a:ext cx="4850287" cy="4521219"/>
          </a:xfrm>
        </p:spPr>
        <p:txBody>
          <a:bodyPr>
            <a:normAutofit/>
          </a:bodyPr>
          <a:lstStyle>
            <a:lvl1pPr>
              <a:lnSpc>
                <a:spcPct val="100000"/>
              </a:lnSpc>
              <a:defRPr sz="2400">
                <a:solidFill>
                  <a:schemeClr val="bg1"/>
                </a:solidFill>
              </a:defRPr>
            </a:lvl1pPr>
            <a:lvl2pPr>
              <a:lnSpc>
                <a:spcPct val="100000"/>
              </a:lnSpc>
              <a:defRPr sz="2000">
                <a:solidFill>
                  <a:schemeClr val="bg1"/>
                </a:solidFill>
              </a:defRPr>
            </a:lvl2pPr>
            <a:lvl3pPr>
              <a:lnSpc>
                <a:spcPct val="100000"/>
              </a:lnSpc>
              <a:defRPr sz="1800">
                <a:solidFill>
                  <a:schemeClr val="bg1"/>
                </a:solidFill>
              </a:defRPr>
            </a:lvl3pPr>
            <a:lvl4pPr>
              <a:lnSpc>
                <a:spcPct val="100000"/>
              </a:lnSpc>
              <a:defRPr sz="1600">
                <a:solidFill>
                  <a:schemeClr val="bg1"/>
                </a:solidFill>
              </a:defRPr>
            </a:lvl4pPr>
            <a:lvl5pPr>
              <a:lnSpc>
                <a:spcPct val="100000"/>
              </a:lnSpc>
              <a:defRPr sz="16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Tree>
    <p:extLst>
      <p:ext uri="{BB962C8B-B14F-4D97-AF65-F5344CB8AC3E}">
        <p14:creationId xmlns:p14="http://schemas.microsoft.com/office/powerpoint/2010/main" val="17922919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1055915" y="1704922"/>
            <a:ext cx="9306129" cy="3448155"/>
          </a:xfrm>
        </p:spPr>
        <p:txBody>
          <a:bodyPr anchor="ctr">
            <a:normAutofit/>
          </a:bodyPr>
          <a:lstStyle>
            <a:lvl1pPr>
              <a:lnSpc>
                <a:spcPts val="3600"/>
              </a:lnSpc>
              <a:defRPr sz="3600" b="1" i="0">
                <a:latin typeface="+mn-lt"/>
                <a:cs typeface="Poppins" pitchFamily="2" charset="77"/>
              </a:defRPr>
            </a:lvl1pPr>
          </a:lstStyle>
          <a:p>
            <a:r>
              <a:rPr lang="en-GB" dirty="0"/>
              <a:t>Click to edit Master title style</a:t>
            </a:r>
            <a:endParaRPr lang="en-FI" dirty="0"/>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5" name="Text Placeholder 4">
            <a:extLst>
              <a:ext uri="{FF2B5EF4-FFF2-40B4-BE49-F238E27FC236}">
                <a16:creationId xmlns:a16="http://schemas.microsoft.com/office/drawing/2014/main" id="{A8968230-B079-BD43-9168-14687771DCFF}"/>
              </a:ext>
            </a:extLst>
          </p:cNvPr>
          <p:cNvSpPr>
            <a:spLocks noGrp="1"/>
          </p:cNvSpPr>
          <p:nvPr>
            <p:ph type="body" sz="quarter" idx="11"/>
          </p:nvPr>
        </p:nvSpPr>
        <p:spPr>
          <a:xfrm>
            <a:off x="6713902" y="5153077"/>
            <a:ext cx="3620044" cy="465138"/>
          </a:xfrm>
        </p:spPr>
        <p:txBody>
          <a:bodyPr anchor="ctr">
            <a:noAutofit/>
          </a:bodyPr>
          <a:lstStyle>
            <a:lvl1pPr marL="0" indent="0" algn="r">
              <a:buNone/>
              <a:defRPr sz="1800">
                <a:solidFill>
                  <a:schemeClr val="bg1"/>
                </a:solidFill>
              </a:defRPr>
            </a:lvl1pPr>
            <a:lvl2pPr marL="457200" indent="0" algn="r">
              <a:buNone/>
              <a:defRPr sz="1400"/>
            </a:lvl2pPr>
            <a:lvl3pPr marL="914400" indent="0" algn="r">
              <a:buNone/>
              <a:defRPr sz="1200"/>
            </a:lvl3pPr>
            <a:lvl4pPr marL="1371600" indent="0" algn="r">
              <a:buNone/>
              <a:defRPr sz="1100"/>
            </a:lvl4pPr>
            <a:lvl5pPr marL="1828800" indent="0" algn="r">
              <a:buNone/>
              <a:defRPr sz="1100"/>
            </a:lvl5pPr>
          </a:lstStyle>
          <a:p>
            <a:pPr lvl="0"/>
            <a:r>
              <a:rPr lang="en-GB" dirty="0"/>
              <a:t>Click to edit Master text styles</a:t>
            </a:r>
          </a:p>
        </p:txBody>
      </p:sp>
    </p:spTree>
    <p:extLst>
      <p:ext uri="{BB962C8B-B14F-4D97-AF65-F5344CB8AC3E}">
        <p14:creationId xmlns:p14="http://schemas.microsoft.com/office/powerpoint/2010/main" val="13639280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4" descr="Logo, icon&#10;&#10;Description automatically generated">
            <a:extLst>
              <a:ext uri="{FF2B5EF4-FFF2-40B4-BE49-F238E27FC236}">
                <a16:creationId xmlns:a16="http://schemas.microsoft.com/office/drawing/2014/main" id="{42727F8D-ECBE-7343-ABD8-29B65D32CAE7}"/>
              </a:ext>
            </a:extLst>
          </p:cNvPr>
          <p:cNvPicPr>
            <a:picLocks noChangeAspect="1"/>
          </p:cNvPicPr>
          <p:nvPr userDrawn="1"/>
        </p:nvPicPr>
        <p:blipFill>
          <a:blip r:embed="rId2">
            <a:biLevel thresh="50000"/>
            <a:alphaModFix amt="5000"/>
          </a:blip>
          <a:stretch>
            <a:fillRect/>
          </a:stretch>
        </p:blipFill>
        <p:spPr>
          <a:xfrm>
            <a:off x="-4213230" y="762001"/>
            <a:ext cx="8460325" cy="5959474"/>
          </a:xfrm>
          <a:prstGeom prst="rect">
            <a:avLst/>
          </a:prstGeom>
        </p:spPr>
      </p:pic>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735875" y="615497"/>
            <a:ext cx="9306129" cy="999217"/>
          </a:xfrm>
        </p:spPr>
        <p:txBody>
          <a:bodyPr anchor="t">
            <a:normAutofit/>
          </a:bodyPr>
          <a:lstStyle>
            <a:lvl1pPr>
              <a:lnSpc>
                <a:spcPts val="3600"/>
              </a:lnSpc>
              <a:defRPr sz="3600" b="1" i="0">
                <a:latin typeface="+mn-lt"/>
                <a:cs typeface="Poppins" pitchFamily="2" charset="77"/>
              </a:defRPr>
            </a:lvl1pPr>
          </a:lstStyle>
          <a:p>
            <a:r>
              <a:rPr lang="en-GB" dirty="0"/>
              <a:t>Click to edit Master title style</a:t>
            </a:r>
            <a:endParaRPr lang="en-FI" dirty="0"/>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6" name="Text Placeholder 4">
            <a:extLst>
              <a:ext uri="{FF2B5EF4-FFF2-40B4-BE49-F238E27FC236}">
                <a16:creationId xmlns:a16="http://schemas.microsoft.com/office/drawing/2014/main" id="{779BC6B1-F050-B84E-9988-364A3E8F2BE0}"/>
              </a:ext>
            </a:extLst>
          </p:cNvPr>
          <p:cNvSpPr>
            <a:spLocks noGrp="1"/>
          </p:cNvSpPr>
          <p:nvPr>
            <p:ph type="body" sz="quarter" idx="11"/>
          </p:nvPr>
        </p:nvSpPr>
        <p:spPr>
          <a:xfrm>
            <a:off x="1245713" y="1721284"/>
            <a:ext cx="9909967" cy="4521219"/>
          </a:xfrm>
        </p:spPr>
        <p:txBody>
          <a:bodyPr>
            <a:normAutofit/>
          </a:bodyPr>
          <a:lstStyle>
            <a:lvl1pPr>
              <a:lnSpc>
                <a:spcPct val="100000"/>
              </a:lnSpc>
              <a:defRPr sz="2400">
                <a:solidFill>
                  <a:schemeClr val="bg1"/>
                </a:solidFill>
              </a:defRPr>
            </a:lvl1pPr>
            <a:lvl2pPr>
              <a:lnSpc>
                <a:spcPct val="100000"/>
              </a:lnSpc>
              <a:defRPr sz="2000">
                <a:solidFill>
                  <a:schemeClr val="bg1"/>
                </a:solidFill>
              </a:defRPr>
            </a:lvl2pPr>
            <a:lvl3pPr>
              <a:lnSpc>
                <a:spcPct val="100000"/>
              </a:lnSpc>
              <a:defRPr sz="1800">
                <a:solidFill>
                  <a:schemeClr val="bg1"/>
                </a:solidFill>
              </a:defRPr>
            </a:lvl3pPr>
            <a:lvl4pPr>
              <a:lnSpc>
                <a:spcPct val="100000"/>
              </a:lnSpc>
              <a:defRPr sz="1600">
                <a:solidFill>
                  <a:schemeClr val="bg1"/>
                </a:solidFill>
              </a:defRPr>
            </a:lvl4pPr>
            <a:lvl5pPr>
              <a:lnSpc>
                <a:spcPct val="100000"/>
              </a:lnSpc>
              <a:defRPr sz="1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10077163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6BCE3760-8347-D24A-BE4B-48BFDA5927B4}"/>
              </a:ext>
            </a:extLst>
          </p:cNvPr>
          <p:cNvPicPr>
            <a:picLocks noChangeAspect="1"/>
          </p:cNvPicPr>
          <p:nvPr userDrawn="1"/>
        </p:nvPicPr>
        <p:blipFill>
          <a:blip r:embed="rId2" cstate="screen">
            <a:biLevel thresh="50000"/>
            <a:alphaModFix amt="5000"/>
            <a:extLst>
              <a:ext uri="{28A0092B-C50C-407E-A947-70E740481C1C}">
                <a14:useLocalDpi xmlns:a14="http://schemas.microsoft.com/office/drawing/2010/main"/>
              </a:ext>
            </a:extLst>
          </a:blip>
          <a:stretch>
            <a:fillRect/>
          </a:stretch>
        </p:blipFill>
        <p:spPr>
          <a:xfrm>
            <a:off x="-1617515" y="1193888"/>
            <a:ext cx="14966756" cy="4470223"/>
          </a:xfrm>
          <a:prstGeom prst="rect">
            <a:avLst/>
          </a:prstGeom>
        </p:spPr>
      </p:pic>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735875" y="615497"/>
            <a:ext cx="9306129" cy="999217"/>
          </a:xfrm>
        </p:spPr>
        <p:txBody>
          <a:bodyPr anchor="t">
            <a:normAutofit/>
          </a:bodyPr>
          <a:lstStyle>
            <a:lvl1pPr>
              <a:lnSpc>
                <a:spcPts val="3600"/>
              </a:lnSpc>
              <a:defRPr sz="3600" b="1" i="0">
                <a:latin typeface="+mn-lt"/>
                <a:cs typeface="Poppins" pitchFamily="2" charset="77"/>
              </a:defRPr>
            </a:lvl1pPr>
          </a:lstStyle>
          <a:p>
            <a:r>
              <a:rPr lang="en-GB" dirty="0"/>
              <a:t>Click to edit Master title style</a:t>
            </a:r>
            <a:endParaRPr lang="en-FI" dirty="0"/>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6" name="Text Placeholder 4">
            <a:extLst>
              <a:ext uri="{FF2B5EF4-FFF2-40B4-BE49-F238E27FC236}">
                <a16:creationId xmlns:a16="http://schemas.microsoft.com/office/drawing/2014/main" id="{779BC6B1-F050-B84E-9988-364A3E8F2BE0}"/>
              </a:ext>
            </a:extLst>
          </p:cNvPr>
          <p:cNvSpPr>
            <a:spLocks noGrp="1"/>
          </p:cNvSpPr>
          <p:nvPr>
            <p:ph type="body" sz="quarter" idx="11"/>
          </p:nvPr>
        </p:nvSpPr>
        <p:spPr>
          <a:xfrm>
            <a:off x="1245713" y="1721284"/>
            <a:ext cx="9909967" cy="4521219"/>
          </a:xfrm>
        </p:spPr>
        <p:txBody>
          <a:bodyPr>
            <a:normAutofit/>
          </a:bodyPr>
          <a:lstStyle>
            <a:lvl1pPr>
              <a:lnSpc>
                <a:spcPct val="100000"/>
              </a:lnSpc>
              <a:defRPr sz="2400">
                <a:solidFill>
                  <a:schemeClr val="bg1"/>
                </a:solidFill>
              </a:defRPr>
            </a:lvl1pPr>
            <a:lvl2pPr>
              <a:lnSpc>
                <a:spcPct val="100000"/>
              </a:lnSpc>
              <a:defRPr sz="2000">
                <a:solidFill>
                  <a:schemeClr val="bg1"/>
                </a:solidFill>
              </a:defRPr>
            </a:lvl2pPr>
            <a:lvl3pPr>
              <a:lnSpc>
                <a:spcPct val="100000"/>
              </a:lnSpc>
              <a:defRPr sz="1800">
                <a:solidFill>
                  <a:schemeClr val="bg1"/>
                </a:solidFill>
              </a:defRPr>
            </a:lvl3pPr>
            <a:lvl4pPr>
              <a:lnSpc>
                <a:spcPct val="100000"/>
              </a:lnSpc>
              <a:defRPr sz="1600">
                <a:solidFill>
                  <a:schemeClr val="bg1"/>
                </a:solidFill>
              </a:defRPr>
            </a:lvl4pPr>
            <a:lvl5pPr>
              <a:lnSpc>
                <a:spcPct val="100000"/>
              </a:lnSpc>
              <a:defRPr sz="1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19468098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8" name="Title 1">
            <a:extLst>
              <a:ext uri="{FF2B5EF4-FFF2-40B4-BE49-F238E27FC236}">
                <a16:creationId xmlns:a16="http://schemas.microsoft.com/office/drawing/2014/main" id="{653E65ED-6176-214C-99D3-7431E7A050E6}"/>
              </a:ext>
            </a:extLst>
          </p:cNvPr>
          <p:cNvSpPr>
            <a:spLocks noGrp="1"/>
          </p:cNvSpPr>
          <p:nvPr>
            <p:ph type="title"/>
          </p:nvPr>
        </p:nvSpPr>
        <p:spPr>
          <a:xfrm>
            <a:off x="735875" y="615497"/>
            <a:ext cx="9306129" cy="999217"/>
          </a:xfrm>
        </p:spPr>
        <p:txBody>
          <a:bodyPr anchor="t">
            <a:normAutofit/>
          </a:bodyPr>
          <a:lstStyle>
            <a:lvl1pPr>
              <a:lnSpc>
                <a:spcPts val="3600"/>
              </a:lnSpc>
              <a:defRPr sz="3600" b="1" i="0">
                <a:solidFill>
                  <a:schemeClr val="accent1"/>
                </a:solidFill>
                <a:latin typeface="+mn-lt"/>
                <a:cs typeface="Poppins" pitchFamily="2" charset="77"/>
              </a:defRPr>
            </a:lvl1pPr>
          </a:lstStyle>
          <a:p>
            <a:r>
              <a:rPr lang="en-GB" dirty="0"/>
              <a:t>Click to edit Master title style</a:t>
            </a:r>
            <a:endParaRPr lang="en-FI" dirty="0"/>
          </a:p>
        </p:txBody>
      </p:sp>
      <p:sp>
        <p:nvSpPr>
          <p:cNvPr id="9" name="Text Placeholder 4">
            <a:extLst>
              <a:ext uri="{FF2B5EF4-FFF2-40B4-BE49-F238E27FC236}">
                <a16:creationId xmlns:a16="http://schemas.microsoft.com/office/drawing/2014/main" id="{9725C6AD-FF28-D64F-8F01-E3323D9FD4A7}"/>
              </a:ext>
            </a:extLst>
          </p:cNvPr>
          <p:cNvSpPr>
            <a:spLocks noGrp="1"/>
          </p:cNvSpPr>
          <p:nvPr>
            <p:ph type="body" sz="quarter" idx="11"/>
          </p:nvPr>
        </p:nvSpPr>
        <p:spPr>
          <a:xfrm>
            <a:off x="1245713" y="1721285"/>
            <a:ext cx="9909967" cy="2291916"/>
          </a:xfrm>
        </p:spPr>
        <p:txBody>
          <a:bodyPr>
            <a:normAutofit/>
          </a:bodyPr>
          <a:lstStyle>
            <a:lvl1pPr>
              <a:lnSpc>
                <a:spcPct val="100000"/>
              </a:lnSpc>
              <a:defRPr sz="2400">
                <a:solidFill>
                  <a:schemeClr val="bg1"/>
                </a:solidFill>
              </a:defRPr>
            </a:lvl1pPr>
            <a:lvl2pPr>
              <a:lnSpc>
                <a:spcPct val="100000"/>
              </a:lnSpc>
              <a:defRPr sz="2000">
                <a:solidFill>
                  <a:schemeClr val="bg1"/>
                </a:solidFill>
              </a:defRPr>
            </a:lvl2pPr>
            <a:lvl3pPr>
              <a:lnSpc>
                <a:spcPct val="100000"/>
              </a:lnSpc>
              <a:defRPr sz="1800">
                <a:solidFill>
                  <a:schemeClr val="bg1"/>
                </a:solidFill>
              </a:defRPr>
            </a:lvl3pPr>
            <a:lvl4pPr>
              <a:lnSpc>
                <a:spcPct val="100000"/>
              </a:lnSpc>
              <a:defRPr sz="1600">
                <a:solidFill>
                  <a:schemeClr val="bg1"/>
                </a:solidFill>
              </a:defRPr>
            </a:lvl4pPr>
            <a:lvl5pPr>
              <a:lnSpc>
                <a:spcPct val="100000"/>
              </a:lnSpc>
              <a:defRPr sz="16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pic>
        <p:nvPicPr>
          <p:cNvPr id="5" name="Picture 4" descr="Icon&#10;&#10;Description automatically generated">
            <a:extLst>
              <a:ext uri="{FF2B5EF4-FFF2-40B4-BE49-F238E27FC236}">
                <a16:creationId xmlns:a16="http://schemas.microsoft.com/office/drawing/2014/main" id="{9AF863DA-25C4-9D49-B85F-CC64FBB2B2A3}"/>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454120" y="3193267"/>
            <a:ext cx="11283759" cy="3370197"/>
          </a:xfrm>
          <a:prstGeom prst="rect">
            <a:avLst/>
          </a:prstGeom>
        </p:spPr>
      </p:pic>
    </p:spTree>
    <p:extLst>
      <p:ext uri="{BB962C8B-B14F-4D97-AF65-F5344CB8AC3E}">
        <p14:creationId xmlns:p14="http://schemas.microsoft.com/office/powerpoint/2010/main" val="10614794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3595EF2-A53A-0343-93BE-13AC9FE08124}"/>
              </a:ext>
            </a:extLst>
          </p:cNvPr>
          <p:cNvSpPr>
            <a:spLocks noGrp="1"/>
          </p:cNvSpPr>
          <p:nvPr>
            <p:ph type="pic" sz="quarter" idx="11"/>
          </p:nvPr>
        </p:nvSpPr>
        <p:spPr>
          <a:xfrm>
            <a:off x="5334000" y="0"/>
            <a:ext cx="6858000" cy="6858000"/>
          </a:xfrm>
        </p:spPr>
        <p:txBody>
          <a:bodyPr/>
          <a:lstStyle/>
          <a:p>
            <a:endParaRPr lang="en-FI"/>
          </a:p>
        </p:txBody>
      </p:sp>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1089498" y="2385359"/>
            <a:ext cx="3670392" cy="2087282"/>
          </a:xfrm>
        </p:spPr>
        <p:txBody>
          <a:bodyPr anchor="ctr">
            <a:normAutofit/>
          </a:bodyPr>
          <a:lstStyle>
            <a:lvl1pPr>
              <a:lnSpc>
                <a:spcPts val="3600"/>
              </a:lnSpc>
              <a:defRPr sz="3600" b="1" i="0">
                <a:latin typeface="+mn-lt"/>
                <a:cs typeface="Poppins" pitchFamily="2" charset="77"/>
              </a:defRPr>
            </a:lvl1pPr>
          </a:lstStyle>
          <a:p>
            <a:r>
              <a:rPr lang="en-GB" dirty="0"/>
              <a:t>Click to edit Master title style</a:t>
            </a:r>
            <a:endParaRPr lang="en-FI" dirty="0"/>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Tree>
    <p:extLst>
      <p:ext uri="{BB962C8B-B14F-4D97-AF65-F5344CB8AC3E}">
        <p14:creationId xmlns:p14="http://schemas.microsoft.com/office/powerpoint/2010/main" val="17491918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3595EF2-A53A-0343-93BE-13AC9FE08124}"/>
              </a:ext>
            </a:extLst>
          </p:cNvPr>
          <p:cNvSpPr>
            <a:spLocks noGrp="1"/>
          </p:cNvSpPr>
          <p:nvPr>
            <p:ph type="pic" sz="quarter" idx="11"/>
          </p:nvPr>
        </p:nvSpPr>
        <p:spPr>
          <a:xfrm>
            <a:off x="1" y="1766509"/>
            <a:ext cx="6096000" cy="4466645"/>
          </a:xfrm>
        </p:spPr>
        <p:txBody>
          <a:bodyPr/>
          <a:lstStyle/>
          <a:p>
            <a:endParaRPr lang="en-FI"/>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6" name="Picture Placeholder 3">
            <a:extLst>
              <a:ext uri="{FF2B5EF4-FFF2-40B4-BE49-F238E27FC236}">
                <a16:creationId xmlns:a16="http://schemas.microsoft.com/office/drawing/2014/main" id="{7F919555-2602-6A42-8DC5-A517697B547C}"/>
              </a:ext>
            </a:extLst>
          </p:cNvPr>
          <p:cNvSpPr>
            <a:spLocks noGrp="1"/>
          </p:cNvSpPr>
          <p:nvPr>
            <p:ph type="pic" sz="quarter" idx="12"/>
          </p:nvPr>
        </p:nvSpPr>
        <p:spPr>
          <a:xfrm>
            <a:off x="6096000" y="382209"/>
            <a:ext cx="6096000" cy="4466645"/>
          </a:xfrm>
        </p:spPr>
        <p:txBody>
          <a:bodyPr/>
          <a:lstStyle/>
          <a:p>
            <a:endParaRPr lang="en-FI"/>
          </a:p>
        </p:txBody>
      </p:sp>
      <p:sp>
        <p:nvSpPr>
          <p:cNvPr id="10" name="Text Placeholder 9">
            <a:extLst>
              <a:ext uri="{FF2B5EF4-FFF2-40B4-BE49-F238E27FC236}">
                <a16:creationId xmlns:a16="http://schemas.microsoft.com/office/drawing/2014/main" id="{F80168F7-4C2B-CD44-BF69-FC5A9AC4639A}"/>
              </a:ext>
            </a:extLst>
          </p:cNvPr>
          <p:cNvSpPr>
            <a:spLocks noGrp="1"/>
          </p:cNvSpPr>
          <p:nvPr>
            <p:ph type="body" sz="quarter" idx="13"/>
          </p:nvPr>
        </p:nvSpPr>
        <p:spPr>
          <a:xfrm>
            <a:off x="7110780" y="4973066"/>
            <a:ext cx="4067175" cy="1260088"/>
          </a:xfrm>
        </p:spPr>
        <p:txBody>
          <a:bodyPr anchor="ctr">
            <a:noAutofit/>
          </a:bodyPr>
          <a:lstStyle>
            <a:lvl1pPr marL="0" indent="0" algn="ctr">
              <a:buNone/>
              <a:defRPr sz="3200" b="1">
                <a:latin typeface="+mn-lt"/>
              </a:defRPr>
            </a:lvl1pPr>
            <a:lvl2pPr marL="457200" indent="0" algn="ctr">
              <a:buNone/>
              <a:defRPr sz="3200" b="1">
                <a:latin typeface="+mn-lt"/>
              </a:defRPr>
            </a:lvl2pPr>
            <a:lvl3pPr marL="914400" indent="0" algn="ctr">
              <a:buNone/>
              <a:defRPr sz="3200" b="1">
                <a:latin typeface="+mn-lt"/>
              </a:defRPr>
            </a:lvl3pPr>
            <a:lvl4pPr marL="1371600" indent="0" algn="ctr">
              <a:buNone/>
              <a:defRPr sz="3200" b="1">
                <a:latin typeface="+mn-lt"/>
              </a:defRPr>
            </a:lvl4pPr>
            <a:lvl5pPr marL="1828800" indent="0" algn="ctr">
              <a:buNone/>
              <a:defRPr sz="3200" b="1">
                <a:latin typeface="+mn-lt"/>
              </a:defRPr>
            </a:lvl5pPr>
          </a:lstStyle>
          <a:p>
            <a:pPr lvl="0"/>
            <a:r>
              <a:rPr lang="en-GB" dirty="0"/>
              <a:t>Click to edit Master text styles</a:t>
            </a:r>
            <a:endParaRPr lang="en-FI" dirty="0"/>
          </a:p>
        </p:txBody>
      </p:sp>
      <p:sp>
        <p:nvSpPr>
          <p:cNvPr id="11" name="Text Placeholder 9">
            <a:extLst>
              <a:ext uri="{FF2B5EF4-FFF2-40B4-BE49-F238E27FC236}">
                <a16:creationId xmlns:a16="http://schemas.microsoft.com/office/drawing/2014/main" id="{1C8EF6DB-4460-5443-BC11-E4F9E5F3EB21}"/>
              </a:ext>
            </a:extLst>
          </p:cNvPr>
          <p:cNvSpPr>
            <a:spLocks noGrp="1"/>
          </p:cNvSpPr>
          <p:nvPr>
            <p:ph type="body" sz="quarter" idx="14"/>
          </p:nvPr>
        </p:nvSpPr>
        <p:spPr>
          <a:xfrm>
            <a:off x="1014045" y="382209"/>
            <a:ext cx="4067175" cy="1260088"/>
          </a:xfrm>
        </p:spPr>
        <p:txBody>
          <a:bodyPr anchor="ctr">
            <a:noAutofit/>
          </a:bodyPr>
          <a:lstStyle>
            <a:lvl1pPr marL="0" indent="0" algn="ctr">
              <a:buNone/>
              <a:defRPr sz="3200" b="1">
                <a:latin typeface="+mn-lt"/>
              </a:defRPr>
            </a:lvl1pPr>
            <a:lvl2pPr marL="457200" indent="0" algn="ctr">
              <a:buNone/>
              <a:defRPr sz="3200" b="1">
                <a:latin typeface="+mn-lt"/>
              </a:defRPr>
            </a:lvl2pPr>
            <a:lvl3pPr marL="914400" indent="0" algn="ctr">
              <a:buNone/>
              <a:defRPr sz="3200" b="1">
                <a:latin typeface="+mn-lt"/>
              </a:defRPr>
            </a:lvl3pPr>
            <a:lvl4pPr marL="1371600" indent="0" algn="ctr">
              <a:buNone/>
              <a:defRPr sz="3200" b="1">
                <a:latin typeface="+mn-lt"/>
              </a:defRPr>
            </a:lvl4pPr>
            <a:lvl5pPr marL="1828800" indent="0" algn="ctr">
              <a:buNone/>
              <a:defRPr sz="3200" b="1">
                <a:latin typeface="+mn-lt"/>
              </a:defRPr>
            </a:lvl5pPr>
          </a:lstStyle>
          <a:p>
            <a:pPr lvl="0"/>
            <a:r>
              <a:rPr lang="en-GB" dirty="0"/>
              <a:t>Click to edit Master text styles</a:t>
            </a:r>
            <a:endParaRPr lang="en-FI" dirty="0"/>
          </a:p>
        </p:txBody>
      </p:sp>
    </p:spTree>
    <p:extLst>
      <p:ext uri="{BB962C8B-B14F-4D97-AF65-F5344CB8AC3E}">
        <p14:creationId xmlns:p14="http://schemas.microsoft.com/office/powerpoint/2010/main" val="13555083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E3183F0-2D78-F746-89F0-5785A619CB4B}"/>
              </a:ext>
            </a:extLst>
          </p:cNvPr>
          <p:cNvSpPr>
            <a:spLocks noGrp="1"/>
          </p:cNvSpPr>
          <p:nvPr>
            <p:ph type="sldNum" sz="quarter" idx="10"/>
          </p:nvPr>
        </p:nvSpPr>
        <p:spPr/>
        <p:txBody>
          <a:bodyPr/>
          <a:lstStyle/>
          <a:p>
            <a:fld id="{7D0A3693-5CB6-4B45-8859-D19B56E87773}" type="slidenum">
              <a:rPr lang="en-FI" smtClean="0"/>
              <a:pPr/>
              <a:t>‹#›</a:t>
            </a:fld>
            <a:endParaRPr lang="en-FI"/>
          </a:p>
        </p:txBody>
      </p:sp>
    </p:spTree>
    <p:extLst>
      <p:ext uri="{BB962C8B-B14F-4D97-AF65-F5344CB8AC3E}">
        <p14:creationId xmlns:p14="http://schemas.microsoft.com/office/powerpoint/2010/main" val="17717252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6" name="Title 1">
            <a:extLst>
              <a:ext uri="{FF2B5EF4-FFF2-40B4-BE49-F238E27FC236}">
                <a16:creationId xmlns:a16="http://schemas.microsoft.com/office/drawing/2014/main" id="{7D889020-240A-4848-97B4-CDA5DF3F0D3B}"/>
              </a:ext>
            </a:extLst>
          </p:cNvPr>
          <p:cNvSpPr>
            <a:spLocks noGrp="1"/>
          </p:cNvSpPr>
          <p:nvPr>
            <p:ph type="title"/>
          </p:nvPr>
        </p:nvSpPr>
        <p:spPr>
          <a:xfrm>
            <a:off x="735875" y="615497"/>
            <a:ext cx="9306129" cy="999217"/>
          </a:xfrm>
        </p:spPr>
        <p:txBody>
          <a:bodyPr anchor="t">
            <a:normAutofit/>
          </a:bodyPr>
          <a:lstStyle>
            <a:lvl1pPr>
              <a:lnSpc>
                <a:spcPts val="3600"/>
              </a:lnSpc>
              <a:defRPr sz="3600" b="1" i="0">
                <a:solidFill>
                  <a:schemeClr val="bg1"/>
                </a:solidFill>
                <a:latin typeface="+mn-lt"/>
                <a:cs typeface="Poppins" pitchFamily="2" charset="77"/>
              </a:defRPr>
            </a:lvl1pPr>
          </a:lstStyle>
          <a:p>
            <a:r>
              <a:rPr lang="en-GB" dirty="0"/>
              <a:t>Click to edit Master title style</a:t>
            </a:r>
            <a:endParaRPr lang="en-FI" dirty="0"/>
          </a:p>
        </p:txBody>
      </p:sp>
      <p:sp>
        <p:nvSpPr>
          <p:cNvPr id="8" name="Text Placeholder 4">
            <a:extLst>
              <a:ext uri="{FF2B5EF4-FFF2-40B4-BE49-F238E27FC236}">
                <a16:creationId xmlns:a16="http://schemas.microsoft.com/office/drawing/2014/main" id="{A784031F-C414-B949-9909-44EDC6C51FCA}"/>
              </a:ext>
            </a:extLst>
          </p:cNvPr>
          <p:cNvSpPr>
            <a:spLocks noGrp="1"/>
          </p:cNvSpPr>
          <p:nvPr>
            <p:ph type="body" sz="quarter" idx="11"/>
          </p:nvPr>
        </p:nvSpPr>
        <p:spPr>
          <a:xfrm>
            <a:off x="1245713" y="1721284"/>
            <a:ext cx="9909967" cy="4521219"/>
          </a:xfrm>
        </p:spPr>
        <p:txBody>
          <a:bodyPr>
            <a:normAutofit/>
          </a:bodyPr>
          <a:lstStyle>
            <a:lvl1pPr>
              <a:lnSpc>
                <a:spcPct val="100000"/>
              </a:lnSpc>
              <a:defRPr sz="2400">
                <a:solidFill>
                  <a:schemeClr val="bg1"/>
                </a:solidFill>
              </a:defRPr>
            </a:lvl1pPr>
            <a:lvl2pPr>
              <a:lnSpc>
                <a:spcPct val="100000"/>
              </a:lnSpc>
              <a:defRPr sz="2000">
                <a:solidFill>
                  <a:schemeClr val="bg1"/>
                </a:solidFill>
              </a:defRPr>
            </a:lvl2pPr>
            <a:lvl3pPr>
              <a:lnSpc>
                <a:spcPct val="100000"/>
              </a:lnSpc>
              <a:defRPr sz="1800">
                <a:solidFill>
                  <a:schemeClr val="bg1"/>
                </a:solidFill>
              </a:defRPr>
            </a:lvl3pPr>
            <a:lvl4pPr>
              <a:lnSpc>
                <a:spcPct val="100000"/>
              </a:lnSpc>
              <a:defRPr sz="1600">
                <a:solidFill>
                  <a:schemeClr val="bg1"/>
                </a:solidFill>
              </a:defRPr>
            </a:lvl4pPr>
            <a:lvl5pPr>
              <a:lnSpc>
                <a:spcPct val="100000"/>
              </a:lnSpc>
              <a:defRPr sz="1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15630872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9" name="Title 1">
            <a:extLst>
              <a:ext uri="{FF2B5EF4-FFF2-40B4-BE49-F238E27FC236}">
                <a16:creationId xmlns:a16="http://schemas.microsoft.com/office/drawing/2014/main" id="{C992C000-72CB-094D-9039-389D75EE378C}"/>
              </a:ext>
            </a:extLst>
          </p:cNvPr>
          <p:cNvSpPr>
            <a:spLocks noGrp="1"/>
          </p:cNvSpPr>
          <p:nvPr>
            <p:ph type="title"/>
          </p:nvPr>
        </p:nvSpPr>
        <p:spPr>
          <a:xfrm>
            <a:off x="735875" y="615497"/>
            <a:ext cx="9306129" cy="999217"/>
          </a:xfrm>
        </p:spPr>
        <p:txBody>
          <a:bodyPr anchor="t">
            <a:normAutofit/>
          </a:bodyPr>
          <a:lstStyle>
            <a:lvl1pPr>
              <a:lnSpc>
                <a:spcPts val="3600"/>
              </a:lnSpc>
              <a:defRPr sz="3600" b="1" i="0">
                <a:solidFill>
                  <a:schemeClr val="bg1"/>
                </a:solidFill>
                <a:latin typeface="+mn-lt"/>
                <a:cs typeface="Poppins" pitchFamily="2" charset="77"/>
              </a:defRPr>
            </a:lvl1pPr>
          </a:lstStyle>
          <a:p>
            <a:r>
              <a:rPr lang="en-GB" dirty="0"/>
              <a:t>Click to edit Master title style</a:t>
            </a:r>
            <a:endParaRPr lang="en-FI" dirty="0"/>
          </a:p>
        </p:txBody>
      </p:sp>
      <p:sp>
        <p:nvSpPr>
          <p:cNvPr id="10" name="Text Placeholder 4">
            <a:extLst>
              <a:ext uri="{FF2B5EF4-FFF2-40B4-BE49-F238E27FC236}">
                <a16:creationId xmlns:a16="http://schemas.microsoft.com/office/drawing/2014/main" id="{31CB5180-ADF5-9C4F-A462-6A4069143882}"/>
              </a:ext>
            </a:extLst>
          </p:cNvPr>
          <p:cNvSpPr>
            <a:spLocks noGrp="1"/>
          </p:cNvSpPr>
          <p:nvPr>
            <p:ph type="body" sz="quarter" idx="11"/>
          </p:nvPr>
        </p:nvSpPr>
        <p:spPr>
          <a:xfrm>
            <a:off x="1245713" y="1721284"/>
            <a:ext cx="4850287" cy="4521219"/>
          </a:xfrm>
        </p:spPr>
        <p:txBody>
          <a:bodyPr>
            <a:normAutofit/>
          </a:bodyPr>
          <a:lstStyle>
            <a:lvl1pPr>
              <a:lnSpc>
                <a:spcPct val="100000"/>
              </a:lnSpc>
              <a:defRPr sz="2400">
                <a:solidFill>
                  <a:schemeClr val="bg1"/>
                </a:solidFill>
              </a:defRPr>
            </a:lvl1pPr>
            <a:lvl2pPr>
              <a:lnSpc>
                <a:spcPct val="100000"/>
              </a:lnSpc>
              <a:defRPr sz="2000">
                <a:solidFill>
                  <a:schemeClr val="bg1"/>
                </a:solidFill>
              </a:defRPr>
            </a:lvl2pPr>
            <a:lvl3pPr>
              <a:lnSpc>
                <a:spcPct val="100000"/>
              </a:lnSpc>
              <a:defRPr sz="1800">
                <a:solidFill>
                  <a:schemeClr val="bg1"/>
                </a:solidFill>
              </a:defRPr>
            </a:lvl3pPr>
            <a:lvl4pPr>
              <a:lnSpc>
                <a:spcPct val="100000"/>
              </a:lnSpc>
              <a:defRPr sz="1600">
                <a:solidFill>
                  <a:schemeClr val="bg1"/>
                </a:solidFill>
              </a:defRPr>
            </a:lvl4pPr>
            <a:lvl5pPr>
              <a:lnSpc>
                <a:spcPct val="100000"/>
              </a:lnSpc>
              <a:defRPr sz="16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
        <p:nvSpPr>
          <p:cNvPr id="11" name="Text Placeholder 4">
            <a:extLst>
              <a:ext uri="{FF2B5EF4-FFF2-40B4-BE49-F238E27FC236}">
                <a16:creationId xmlns:a16="http://schemas.microsoft.com/office/drawing/2014/main" id="{5FAF7C9A-222F-FB46-91BF-4952055989F8}"/>
              </a:ext>
            </a:extLst>
          </p:cNvPr>
          <p:cNvSpPr>
            <a:spLocks noGrp="1"/>
          </p:cNvSpPr>
          <p:nvPr>
            <p:ph type="body" sz="quarter" idx="12"/>
          </p:nvPr>
        </p:nvSpPr>
        <p:spPr>
          <a:xfrm>
            <a:off x="6198713" y="1721284"/>
            <a:ext cx="4850287" cy="4521219"/>
          </a:xfrm>
        </p:spPr>
        <p:txBody>
          <a:bodyPr>
            <a:normAutofit/>
          </a:bodyPr>
          <a:lstStyle>
            <a:lvl1pPr>
              <a:lnSpc>
                <a:spcPct val="100000"/>
              </a:lnSpc>
              <a:defRPr sz="2400">
                <a:solidFill>
                  <a:schemeClr val="bg1"/>
                </a:solidFill>
              </a:defRPr>
            </a:lvl1pPr>
            <a:lvl2pPr>
              <a:lnSpc>
                <a:spcPct val="100000"/>
              </a:lnSpc>
              <a:defRPr sz="2000">
                <a:solidFill>
                  <a:schemeClr val="bg1"/>
                </a:solidFill>
              </a:defRPr>
            </a:lvl2pPr>
            <a:lvl3pPr>
              <a:lnSpc>
                <a:spcPct val="100000"/>
              </a:lnSpc>
              <a:defRPr sz="1800">
                <a:solidFill>
                  <a:schemeClr val="bg1"/>
                </a:solidFill>
              </a:defRPr>
            </a:lvl3pPr>
            <a:lvl4pPr>
              <a:lnSpc>
                <a:spcPct val="100000"/>
              </a:lnSpc>
              <a:defRPr sz="1600">
                <a:solidFill>
                  <a:schemeClr val="bg1"/>
                </a:solidFill>
              </a:defRPr>
            </a:lvl4pPr>
            <a:lvl5pPr>
              <a:lnSpc>
                <a:spcPct val="100000"/>
              </a:lnSpc>
              <a:defRPr sz="16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Tree>
    <p:extLst>
      <p:ext uri="{BB962C8B-B14F-4D97-AF65-F5344CB8AC3E}">
        <p14:creationId xmlns:p14="http://schemas.microsoft.com/office/powerpoint/2010/main" val="4010816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BC081F-2C12-4B49-86BF-AD6502B7A320}"/>
              </a:ext>
            </a:extLst>
          </p:cNvPr>
          <p:cNvSpPr>
            <a:spLocks noGrp="1"/>
          </p:cNvSpPr>
          <p:nvPr>
            <p:ph type="dt" sz="half" idx="10"/>
          </p:nvPr>
        </p:nvSpPr>
        <p:spPr/>
        <p:txBody>
          <a:bodyPr/>
          <a:lstStyle/>
          <a:p>
            <a:fld id="{A2756C11-461A-4999-ADDC-5943C564B218}" type="datetime1">
              <a:rPr lang="fi-FI" smtClean="0"/>
              <a:t>19.5.2022</a:t>
            </a:fld>
            <a:endParaRPr lang="en-FI" dirty="0"/>
          </a:p>
        </p:txBody>
      </p:sp>
      <p:sp>
        <p:nvSpPr>
          <p:cNvPr id="3" name="Footer Placeholder 2">
            <a:extLst>
              <a:ext uri="{FF2B5EF4-FFF2-40B4-BE49-F238E27FC236}">
                <a16:creationId xmlns:a16="http://schemas.microsoft.com/office/drawing/2014/main" id="{6914A678-424C-804B-933A-686C010133BB}"/>
              </a:ext>
            </a:extLst>
          </p:cNvPr>
          <p:cNvSpPr>
            <a:spLocks noGrp="1"/>
          </p:cNvSpPr>
          <p:nvPr>
            <p:ph type="ftr" sz="quarter" idx="11"/>
          </p:nvPr>
        </p:nvSpPr>
        <p:spPr/>
        <p:txBody>
          <a:bodyPr/>
          <a:lstStyle/>
          <a:p>
            <a:r>
              <a:rPr lang="fi-FI"/>
              <a:t>Mielenterveyden edistäminen</a:t>
            </a:r>
            <a:endParaRPr lang="en-FI" dirty="0"/>
          </a:p>
        </p:txBody>
      </p:sp>
      <p:grpSp>
        <p:nvGrpSpPr>
          <p:cNvPr id="8" name="Group 7">
            <a:extLst>
              <a:ext uri="{FF2B5EF4-FFF2-40B4-BE49-F238E27FC236}">
                <a16:creationId xmlns:a16="http://schemas.microsoft.com/office/drawing/2014/main" id="{7ED0E6C9-B355-1145-A3EF-09591D02799E}"/>
              </a:ext>
            </a:extLst>
          </p:cNvPr>
          <p:cNvGrpSpPr/>
          <p:nvPr userDrawn="1"/>
        </p:nvGrpSpPr>
        <p:grpSpPr>
          <a:xfrm>
            <a:off x="981528" y="943429"/>
            <a:ext cx="3380015" cy="1835274"/>
            <a:chOff x="981528" y="943429"/>
            <a:chExt cx="3380015" cy="1835274"/>
          </a:xfrm>
        </p:grpSpPr>
        <p:pic>
          <p:nvPicPr>
            <p:cNvPr id="9" name="Graphic 8">
              <a:extLst>
                <a:ext uri="{FF2B5EF4-FFF2-40B4-BE49-F238E27FC236}">
                  <a16:creationId xmlns:a16="http://schemas.microsoft.com/office/drawing/2014/main" id="{4D308430-CD0A-7248-B8DD-F7129EAEFF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1528" y="943429"/>
              <a:ext cx="3380014" cy="1690007"/>
            </a:xfrm>
            <a:prstGeom prst="rect">
              <a:avLst/>
            </a:prstGeom>
          </p:spPr>
        </p:pic>
        <p:sp>
          <p:nvSpPr>
            <p:cNvPr id="10" name="TextBox 9">
              <a:extLst>
                <a:ext uri="{FF2B5EF4-FFF2-40B4-BE49-F238E27FC236}">
                  <a16:creationId xmlns:a16="http://schemas.microsoft.com/office/drawing/2014/main" id="{55DD48ED-890C-6945-9E7D-4F18A841C714}"/>
                </a:ext>
              </a:extLst>
            </p:cNvPr>
            <p:cNvSpPr txBox="1"/>
            <p:nvPr/>
          </p:nvSpPr>
          <p:spPr>
            <a:xfrm>
              <a:off x="981529" y="2409371"/>
              <a:ext cx="3380014" cy="369332"/>
            </a:xfrm>
            <a:prstGeom prst="rect">
              <a:avLst/>
            </a:prstGeom>
            <a:noFill/>
          </p:spPr>
          <p:txBody>
            <a:bodyPr wrap="square" rtlCol="0" anchor="t">
              <a:spAutoFit/>
            </a:bodyPr>
            <a:lstStyle/>
            <a:p>
              <a:pPr algn="ctr"/>
              <a:r>
                <a:rPr lang="en-FI" b="1" dirty="0">
                  <a:solidFill>
                    <a:schemeClr val="bg1"/>
                  </a:solidFill>
                  <a:latin typeface="Georgia" panose="02040502050405020303" pitchFamily="18" charset="0"/>
                  <a:cs typeface="Poppins" pitchFamily="2" charset="77"/>
                </a:rPr>
                <a:t>Suomen Mielenterveys ry</a:t>
              </a:r>
            </a:p>
          </p:txBody>
        </p:sp>
      </p:grpSp>
    </p:spTree>
    <p:extLst>
      <p:ext uri="{BB962C8B-B14F-4D97-AF65-F5344CB8AC3E}">
        <p14:creationId xmlns:p14="http://schemas.microsoft.com/office/powerpoint/2010/main" val="18820734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1055915" y="1704922"/>
            <a:ext cx="9306129" cy="3448155"/>
          </a:xfrm>
        </p:spPr>
        <p:txBody>
          <a:bodyPr anchor="ctr">
            <a:normAutofit/>
          </a:bodyPr>
          <a:lstStyle>
            <a:lvl1pPr>
              <a:lnSpc>
                <a:spcPts val="3600"/>
              </a:lnSpc>
              <a:defRPr sz="3600" b="1" i="0">
                <a:latin typeface="+mn-lt"/>
                <a:cs typeface="Poppins" pitchFamily="2" charset="77"/>
              </a:defRPr>
            </a:lvl1pPr>
          </a:lstStyle>
          <a:p>
            <a:r>
              <a:rPr lang="en-GB" dirty="0"/>
              <a:t>Click to edit Master title style</a:t>
            </a:r>
            <a:endParaRPr lang="en-FI" dirty="0"/>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5" name="Text Placeholder 4">
            <a:extLst>
              <a:ext uri="{FF2B5EF4-FFF2-40B4-BE49-F238E27FC236}">
                <a16:creationId xmlns:a16="http://schemas.microsoft.com/office/drawing/2014/main" id="{A8968230-B079-BD43-9168-14687771DCFF}"/>
              </a:ext>
            </a:extLst>
          </p:cNvPr>
          <p:cNvSpPr>
            <a:spLocks noGrp="1"/>
          </p:cNvSpPr>
          <p:nvPr>
            <p:ph type="body" sz="quarter" idx="11"/>
          </p:nvPr>
        </p:nvSpPr>
        <p:spPr>
          <a:xfrm>
            <a:off x="6713902" y="5153077"/>
            <a:ext cx="3620044" cy="465138"/>
          </a:xfrm>
        </p:spPr>
        <p:txBody>
          <a:bodyPr anchor="ctr">
            <a:noAutofit/>
          </a:bodyPr>
          <a:lstStyle>
            <a:lvl1pPr marL="0" indent="0" algn="r">
              <a:buNone/>
              <a:defRPr sz="2000">
                <a:solidFill>
                  <a:schemeClr val="bg1"/>
                </a:solidFill>
              </a:defRPr>
            </a:lvl1pPr>
            <a:lvl2pPr marL="457200" indent="0" algn="r">
              <a:buNone/>
              <a:defRPr sz="1400"/>
            </a:lvl2pPr>
            <a:lvl3pPr marL="914400" indent="0" algn="r">
              <a:buNone/>
              <a:defRPr sz="1200"/>
            </a:lvl3pPr>
            <a:lvl4pPr marL="1371600" indent="0" algn="r">
              <a:buNone/>
              <a:defRPr sz="1100"/>
            </a:lvl4pPr>
            <a:lvl5pPr marL="1828800" indent="0" algn="r">
              <a:buNone/>
              <a:defRPr sz="1100"/>
            </a:lvl5pPr>
          </a:lstStyle>
          <a:p>
            <a:pPr lvl="0"/>
            <a:r>
              <a:rPr lang="en-GB" dirty="0"/>
              <a:t>Click to edit Master text styles</a:t>
            </a:r>
          </a:p>
        </p:txBody>
      </p:sp>
    </p:spTree>
    <p:extLst>
      <p:ext uri="{BB962C8B-B14F-4D97-AF65-F5344CB8AC3E}">
        <p14:creationId xmlns:p14="http://schemas.microsoft.com/office/powerpoint/2010/main" val="10691316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4" descr="Logo, icon&#10;&#10;Description automatically generated">
            <a:extLst>
              <a:ext uri="{FF2B5EF4-FFF2-40B4-BE49-F238E27FC236}">
                <a16:creationId xmlns:a16="http://schemas.microsoft.com/office/drawing/2014/main" id="{42727F8D-ECBE-7343-ABD8-29B65D32CAE7}"/>
              </a:ext>
            </a:extLst>
          </p:cNvPr>
          <p:cNvPicPr>
            <a:picLocks noChangeAspect="1"/>
          </p:cNvPicPr>
          <p:nvPr userDrawn="1"/>
        </p:nvPicPr>
        <p:blipFill>
          <a:blip r:embed="rId2">
            <a:biLevel thresh="50000"/>
            <a:alphaModFix amt="20000"/>
          </a:blip>
          <a:stretch>
            <a:fillRect/>
          </a:stretch>
        </p:blipFill>
        <p:spPr>
          <a:xfrm>
            <a:off x="-4213230" y="762001"/>
            <a:ext cx="8460325" cy="5959474"/>
          </a:xfrm>
          <a:prstGeom prst="rect">
            <a:avLst/>
          </a:prstGeom>
        </p:spPr>
      </p:pic>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735875" y="615497"/>
            <a:ext cx="9306129" cy="999217"/>
          </a:xfrm>
        </p:spPr>
        <p:txBody>
          <a:bodyPr anchor="t">
            <a:normAutofit/>
          </a:bodyPr>
          <a:lstStyle>
            <a:lvl1pPr>
              <a:lnSpc>
                <a:spcPts val="3600"/>
              </a:lnSpc>
              <a:defRPr sz="3600" b="1" i="0">
                <a:latin typeface="+mn-lt"/>
                <a:cs typeface="Poppins" pitchFamily="2" charset="77"/>
              </a:defRPr>
            </a:lvl1pPr>
          </a:lstStyle>
          <a:p>
            <a:r>
              <a:rPr lang="en-GB" dirty="0"/>
              <a:t>Click to edit Master title style</a:t>
            </a:r>
            <a:endParaRPr lang="en-FI" dirty="0"/>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6" name="Text Placeholder 4">
            <a:extLst>
              <a:ext uri="{FF2B5EF4-FFF2-40B4-BE49-F238E27FC236}">
                <a16:creationId xmlns:a16="http://schemas.microsoft.com/office/drawing/2014/main" id="{779BC6B1-F050-B84E-9988-364A3E8F2BE0}"/>
              </a:ext>
            </a:extLst>
          </p:cNvPr>
          <p:cNvSpPr>
            <a:spLocks noGrp="1"/>
          </p:cNvSpPr>
          <p:nvPr>
            <p:ph type="body" sz="quarter" idx="11"/>
          </p:nvPr>
        </p:nvSpPr>
        <p:spPr>
          <a:xfrm>
            <a:off x="1245713" y="1721284"/>
            <a:ext cx="9909967" cy="4521219"/>
          </a:xfrm>
        </p:spPr>
        <p:txBody>
          <a:bodyPr>
            <a:normAutofit/>
          </a:bodyPr>
          <a:lstStyle>
            <a:lvl1pPr>
              <a:lnSpc>
                <a:spcPct val="100000"/>
              </a:lnSpc>
              <a:defRPr sz="2400">
                <a:solidFill>
                  <a:schemeClr val="bg1"/>
                </a:solidFill>
              </a:defRPr>
            </a:lvl1pPr>
            <a:lvl2pPr>
              <a:lnSpc>
                <a:spcPct val="100000"/>
              </a:lnSpc>
              <a:defRPr sz="2000">
                <a:solidFill>
                  <a:schemeClr val="bg1"/>
                </a:solidFill>
              </a:defRPr>
            </a:lvl2pPr>
            <a:lvl3pPr>
              <a:lnSpc>
                <a:spcPct val="100000"/>
              </a:lnSpc>
              <a:defRPr sz="1800">
                <a:solidFill>
                  <a:schemeClr val="bg1"/>
                </a:solidFill>
              </a:defRPr>
            </a:lvl3pPr>
            <a:lvl4pPr>
              <a:lnSpc>
                <a:spcPct val="100000"/>
              </a:lnSpc>
              <a:defRPr sz="1600">
                <a:solidFill>
                  <a:schemeClr val="bg1"/>
                </a:solidFill>
              </a:defRPr>
            </a:lvl4pPr>
            <a:lvl5pPr>
              <a:lnSpc>
                <a:spcPct val="100000"/>
              </a:lnSpc>
              <a:defRPr sz="1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33646841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735875" y="615497"/>
            <a:ext cx="9306129" cy="999217"/>
          </a:xfrm>
        </p:spPr>
        <p:txBody>
          <a:bodyPr anchor="t">
            <a:normAutofit/>
          </a:bodyPr>
          <a:lstStyle>
            <a:lvl1pPr>
              <a:lnSpc>
                <a:spcPts val="3600"/>
              </a:lnSpc>
              <a:defRPr sz="3600" b="1" i="0">
                <a:latin typeface="+mn-lt"/>
                <a:cs typeface="Poppins" pitchFamily="2" charset="77"/>
              </a:defRPr>
            </a:lvl1pPr>
          </a:lstStyle>
          <a:p>
            <a:r>
              <a:rPr lang="en-GB" dirty="0"/>
              <a:t>Click to edit Master title style</a:t>
            </a:r>
            <a:endParaRPr lang="en-FI" dirty="0"/>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6" name="Text Placeholder 4">
            <a:extLst>
              <a:ext uri="{FF2B5EF4-FFF2-40B4-BE49-F238E27FC236}">
                <a16:creationId xmlns:a16="http://schemas.microsoft.com/office/drawing/2014/main" id="{779BC6B1-F050-B84E-9988-364A3E8F2BE0}"/>
              </a:ext>
            </a:extLst>
          </p:cNvPr>
          <p:cNvSpPr>
            <a:spLocks noGrp="1"/>
          </p:cNvSpPr>
          <p:nvPr>
            <p:ph type="body" sz="quarter" idx="11"/>
          </p:nvPr>
        </p:nvSpPr>
        <p:spPr>
          <a:xfrm>
            <a:off x="1245713" y="1721284"/>
            <a:ext cx="9909967" cy="4521219"/>
          </a:xfrm>
        </p:spPr>
        <p:txBody>
          <a:bodyPr>
            <a:normAutofit/>
          </a:bodyPr>
          <a:lstStyle>
            <a:lvl1pPr>
              <a:lnSpc>
                <a:spcPct val="100000"/>
              </a:lnSpc>
              <a:defRPr sz="2400">
                <a:solidFill>
                  <a:schemeClr val="bg1"/>
                </a:solidFill>
              </a:defRPr>
            </a:lvl1pPr>
            <a:lvl2pPr>
              <a:lnSpc>
                <a:spcPct val="100000"/>
              </a:lnSpc>
              <a:defRPr sz="2000">
                <a:solidFill>
                  <a:schemeClr val="bg1"/>
                </a:solidFill>
              </a:defRPr>
            </a:lvl2pPr>
            <a:lvl3pPr>
              <a:lnSpc>
                <a:spcPct val="100000"/>
              </a:lnSpc>
              <a:defRPr sz="1800">
                <a:solidFill>
                  <a:schemeClr val="bg1"/>
                </a:solidFill>
              </a:defRPr>
            </a:lvl3pPr>
            <a:lvl4pPr>
              <a:lnSpc>
                <a:spcPct val="100000"/>
              </a:lnSpc>
              <a:defRPr sz="1600">
                <a:solidFill>
                  <a:schemeClr val="bg1"/>
                </a:solidFill>
              </a:defRPr>
            </a:lvl4pPr>
            <a:lvl5pPr>
              <a:lnSpc>
                <a:spcPct val="100000"/>
              </a:lnSpc>
              <a:defRPr sz="1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pic>
        <p:nvPicPr>
          <p:cNvPr id="8" name="Picture 7" descr="Icon&#10;&#10;Description automatically generated">
            <a:extLst>
              <a:ext uri="{FF2B5EF4-FFF2-40B4-BE49-F238E27FC236}">
                <a16:creationId xmlns:a16="http://schemas.microsoft.com/office/drawing/2014/main" id="{AEE11733-7271-9840-BFA5-F1060E7E8500}"/>
              </a:ext>
            </a:extLst>
          </p:cNvPr>
          <p:cNvPicPr>
            <a:picLocks noChangeAspect="1"/>
          </p:cNvPicPr>
          <p:nvPr userDrawn="1"/>
        </p:nvPicPr>
        <p:blipFill>
          <a:blip r:embed="rId2" cstate="screen">
            <a:biLevel thresh="50000"/>
            <a:alphaModFix amt="20000"/>
            <a:extLst>
              <a:ext uri="{28A0092B-C50C-407E-A947-70E740481C1C}">
                <a14:useLocalDpi xmlns:a14="http://schemas.microsoft.com/office/drawing/2010/main"/>
              </a:ext>
            </a:extLst>
          </a:blip>
          <a:stretch>
            <a:fillRect/>
          </a:stretch>
        </p:blipFill>
        <p:spPr>
          <a:xfrm>
            <a:off x="-1617515" y="1193888"/>
            <a:ext cx="14966756" cy="4470223"/>
          </a:xfrm>
          <a:prstGeom prst="rect">
            <a:avLst/>
          </a:prstGeom>
        </p:spPr>
      </p:pic>
    </p:spTree>
    <p:extLst>
      <p:ext uri="{BB962C8B-B14F-4D97-AF65-F5344CB8AC3E}">
        <p14:creationId xmlns:p14="http://schemas.microsoft.com/office/powerpoint/2010/main" val="35148033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8" name="Title 1">
            <a:extLst>
              <a:ext uri="{FF2B5EF4-FFF2-40B4-BE49-F238E27FC236}">
                <a16:creationId xmlns:a16="http://schemas.microsoft.com/office/drawing/2014/main" id="{653E65ED-6176-214C-99D3-7431E7A050E6}"/>
              </a:ext>
            </a:extLst>
          </p:cNvPr>
          <p:cNvSpPr>
            <a:spLocks noGrp="1"/>
          </p:cNvSpPr>
          <p:nvPr>
            <p:ph type="title"/>
          </p:nvPr>
        </p:nvSpPr>
        <p:spPr>
          <a:xfrm>
            <a:off x="735875" y="615497"/>
            <a:ext cx="9306129" cy="999217"/>
          </a:xfrm>
        </p:spPr>
        <p:txBody>
          <a:bodyPr anchor="t">
            <a:normAutofit/>
          </a:bodyPr>
          <a:lstStyle>
            <a:lvl1pPr>
              <a:lnSpc>
                <a:spcPts val="3600"/>
              </a:lnSpc>
              <a:defRPr sz="3600" b="1" i="0">
                <a:solidFill>
                  <a:schemeClr val="bg1"/>
                </a:solidFill>
                <a:latin typeface="+mn-lt"/>
                <a:cs typeface="Poppins" pitchFamily="2" charset="77"/>
              </a:defRPr>
            </a:lvl1pPr>
          </a:lstStyle>
          <a:p>
            <a:r>
              <a:rPr lang="en-GB" dirty="0"/>
              <a:t>Click to edit Master title style</a:t>
            </a:r>
            <a:endParaRPr lang="en-FI" dirty="0"/>
          </a:p>
        </p:txBody>
      </p:sp>
      <p:sp>
        <p:nvSpPr>
          <p:cNvPr id="9" name="Text Placeholder 4">
            <a:extLst>
              <a:ext uri="{FF2B5EF4-FFF2-40B4-BE49-F238E27FC236}">
                <a16:creationId xmlns:a16="http://schemas.microsoft.com/office/drawing/2014/main" id="{9725C6AD-FF28-D64F-8F01-E3323D9FD4A7}"/>
              </a:ext>
            </a:extLst>
          </p:cNvPr>
          <p:cNvSpPr>
            <a:spLocks noGrp="1"/>
          </p:cNvSpPr>
          <p:nvPr>
            <p:ph type="body" sz="quarter" idx="11"/>
          </p:nvPr>
        </p:nvSpPr>
        <p:spPr>
          <a:xfrm>
            <a:off x="1245713" y="1721285"/>
            <a:ext cx="9909967" cy="2291916"/>
          </a:xfrm>
        </p:spPr>
        <p:txBody>
          <a:bodyPr>
            <a:normAutofit/>
          </a:bodyPr>
          <a:lstStyle>
            <a:lvl1pPr>
              <a:lnSpc>
                <a:spcPct val="100000"/>
              </a:lnSpc>
              <a:defRPr sz="2400">
                <a:solidFill>
                  <a:schemeClr val="bg1"/>
                </a:solidFill>
              </a:defRPr>
            </a:lvl1pPr>
            <a:lvl2pPr>
              <a:lnSpc>
                <a:spcPct val="100000"/>
              </a:lnSpc>
              <a:defRPr sz="2000">
                <a:solidFill>
                  <a:schemeClr val="bg1"/>
                </a:solidFill>
              </a:defRPr>
            </a:lvl2pPr>
            <a:lvl3pPr>
              <a:lnSpc>
                <a:spcPct val="100000"/>
              </a:lnSpc>
              <a:defRPr sz="1800">
                <a:solidFill>
                  <a:schemeClr val="bg1"/>
                </a:solidFill>
              </a:defRPr>
            </a:lvl3pPr>
            <a:lvl4pPr>
              <a:lnSpc>
                <a:spcPct val="100000"/>
              </a:lnSpc>
              <a:defRPr sz="1600">
                <a:solidFill>
                  <a:schemeClr val="bg1"/>
                </a:solidFill>
              </a:defRPr>
            </a:lvl4pPr>
            <a:lvl5pPr>
              <a:lnSpc>
                <a:spcPct val="100000"/>
              </a:lnSpc>
              <a:defRPr sz="16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pic>
        <p:nvPicPr>
          <p:cNvPr id="5" name="Picture 4">
            <a:extLst>
              <a:ext uri="{FF2B5EF4-FFF2-40B4-BE49-F238E27FC236}">
                <a16:creationId xmlns:a16="http://schemas.microsoft.com/office/drawing/2014/main" id="{9AF863DA-25C4-9D49-B85F-CC64FBB2B2A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4120" y="3193267"/>
            <a:ext cx="11283759" cy="3370196"/>
          </a:xfrm>
          <a:prstGeom prst="rect">
            <a:avLst/>
          </a:prstGeom>
        </p:spPr>
      </p:pic>
    </p:spTree>
    <p:extLst>
      <p:ext uri="{BB962C8B-B14F-4D97-AF65-F5344CB8AC3E}">
        <p14:creationId xmlns:p14="http://schemas.microsoft.com/office/powerpoint/2010/main" val="667168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3595EF2-A53A-0343-93BE-13AC9FE08124}"/>
              </a:ext>
            </a:extLst>
          </p:cNvPr>
          <p:cNvSpPr>
            <a:spLocks noGrp="1"/>
          </p:cNvSpPr>
          <p:nvPr>
            <p:ph type="pic" sz="quarter" idx="11"/>
          </p:nvPr>
        </p:nvSpPr>
        <p:spPr>
          <a:xfrm>
            <a:off x="5334000" y="0"/>
            <a:ext cx="6858000" cy="6858000"/>
          </a:xfrm>
        </p:spPr>
        <p:txBody>
          <a:bodyPr/>
          <a:lstStyle/>
          <a:p>
            <a:endParaRPr lang="en-FI"/>
          </a:p>
        </p:txBody>
      </p:sp>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1089498" y="2385359"/>
            <a:ext cx="3670392" cy="2087282"/>
          </a:xfrm>
        </p:spPr>
        <p:txBody>
          <a:bodyPr anchor="ctr">
            <a:normAutofit/>
          </a:bodyPr>
          <a:lstStyle>
            <a:lvl1pPr>
              <a:lnSpc>
                <a:spcPts val="3600"/>
              </a:lnSpc>
              <a:defRPr sz="3600" b="1" i="0">
                <a:latin typeface="+mn-lt"/>
                <a:cs typeface="Poppins" pitchFamily="2" charset="77"/>
              </a:defRPr>
            </a:lvl1pPr>
          </a:lstStyle>
          <a:p>
            <a:r>
              <a:rPr lang="en-GB" dirty="0"/>
              <a:t>Click to edit Master title style</a:t>
            </a:r>
            <a:endParaRPr lang="en-FI" dirty="0"/>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Tree>
    <p:extLst>
      <p:ext uri="{BB962C8B-B14F-4D97-AF65-F5344CB8AC3E}">
        <p14:creationId xmlns:p14="http://schemas.microsoft.com/office/powerpoint/2010/main" val="4658766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3595EF2-A53A-0343-93BE-13AC9FE08124}"/>
              </a:ext>
            </a:extLst>
          </p:cNvPr>
          <p:cNvSpPr>
            <a:spLocks noGrp="1"/>
          </p:cNvSpPr>
          <p:nvPr>
            <p:ph type="pic" sz="quarter" idx="11"/>
          </p:nvPr>
        </p:nvSpPr>
        <p:spPr>
          <a:xfrm>
            <a:off x="1" y="1766509"/>
            <a:ext cx="6096000" cy="4466645"/>
          </a:xfrm>
        </p:spPr>
        <p:txBody>
          <a:bodyPr/>
          <a:lstStyle/>
          <a:p>
            <a:endParaRPr lang="en-FI"/>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6" name="Picture Placeholder 3">
            <a:extLst>
              <a:ext uri="{FF2B5EF4-FFF2-40B4-BE49-F238E27FC236}">
                <a16:creationId xmlns:a16="http://schemas.microsoft.com/office/drawing/2014/main" id="{7F919555-2602-6A42-8DC5-A517697B547C}"/>
              </a:ext>
            </a:extLst>
          </p:cNvPr>
          <p:cNvSpPr>
            <a:spLocks noGrp="1"/>
          </p:cNvSpPr>
          <p:nvPr>
            <p:ph type="pic" sz="quarter" idx="12"/>
          </p:nvPr>
        </p:nvSpPr>
        <p:spPr>
          <a:xfrm>
            <a:off x="6096000" y="381702"/>
            <a:ext cx="6096000" cy="4466645"/>
          </a:xfrm>
        </p:spPr>
        <p:txBody>
          <a:bodyPr/>
          <a:lstStyle/>
          <a:p>
            <a:endParaRPr lang="en-FI"/>
          </a:p>
        </p:txBody>
      </p:sp>
      <p:sp>
        <p:nvSpPr>
          <p:cNvPr id="10" name="Text Placeholder 9">
            <a:extLst>
              <a:ext uri="{FF2B5EF4-FFF2-40B4-BE49-F238E27FC236}">
                <a16:creationId xmlns:a16="http://schemas.microsoft.com/office/drawing/2014/main" id="{F80168F7-4C2B-CD44-BF69-FC5A9AC4639A}"/>
              </a:ext>
            </a:extLst>
          </p:cNvPr>
          <p:cNvSpPr>
            <a:spLocks noGrp="1"/>
          </p:cNvSpPr>
          <p:nvPr>
            <p:ph type="body" sz="quarter" idx="13"/>
          </p:nvPr>
        </p:nvSpPr>
        <p:spPr>
          <a:xfrm>
            <a:off x="7110780" y="4973066"/>
            <a:ext cx="4067175" cy="1260088"/>
          </a:xfrm>
        </p:spPr>
        <p:txBody>
          <a:bodyPr anchor="ctr">
            <a:noAutofit/>
          </a:bodyPr>
          <a:lstStyle>
            <a:lvl1pPr marL="0" indent="0" algn="ctr">
              <a:buNone/>
              <a:defRPr sz="3200" b="1">
                <a:latin typeface="+mn-lt"/>
              </a:defRPr>
            </a:lvl1pPr>
            <a:lvl2pPr marL="457200" indent="0" algn="ctr">
              <a:buNone/>
              <a:defRPr sz="3200" b="1">
                <a:latin typeface="+mn-lt"/>
              </a:defRPr>
            </a:lvl2pPr>
            <a:lvl3pPr marL="914400" indent="0" algn="ctr">
              <a:buNone/>
              <a:defRPr sz="3200" b="1">
                <a:latin typeface="+mn-lt"/>
              </a:defRPr>
            </a:lvl3pPr>
            <a:lvl4pPr marL="1371600" indent="0" algn="ctr">
              <a:buNone/>
              <a:defRPr sz="3200" b="1">
                <a:latin typeface="+mn-lt"/>
              </a:defRPr>
            </a:lvl4pPr>
            <a:lvl5pPr marL="1828800" indent="0" algn="ctr">
              <a:buNone/>
              <a:defRPr sz="3200" b="1">
                <a:latin typeface="+mn-lt"/>
              </a:defRPr>
            </a:lvl5pPr>
          </a:lstStyle>
          <a:p>
            <a:pPr lvl="0"/>
            <a:r>
              <a:rPr lang="en-GB" dirty="0"/>
              <a:t>Click to edit Master text styles</a:t>
            </a:r>
            <a:endParaRPr lang="en-FI" dirty="0"/>
          </a:p>
        </p:txBody>
      </p:sp>
      <p:sp>
        <p:nvSpPr>
          <p:cNvPr id="11" name="Text Placeholder 9">
            <a:extLst>
              <a:ext uri="{FF2B5EF4-FFF2-40B4-BE49-F238E27FC236}">
                <a16:creationId xmlns:a16="http://schemas.microsoft.com/office/drawing/2014/main" id="{1C8EF6DB-4460-5443-BC11-E4F9E5F3EB21}"/>
              </a:ext>
            </a:extLst>
          </p:cNvPr>
          <p:cNvSpPr>
            <a:spLocks noGrp="1"/>
          </p:cNvSpPr>
          <p:nvPr>
            <p:ph type="body" sz="quarter" idx="14"/>
          </p:nvPr>
        </p:nvSpPr>
        <p:spPr>
          <a:xfrm>
            <a:off x="1014045" y="382209"/>
            <a:ext cx="4067175" cy="1260088"/>
          </a:xfrm>
        </p:spPr>
        <p:txBody>
          <a:bodyPr anchor="ctr">
            <a:noAutofit/>
          </a:bodyPr>
          <a:lstStyle>
            <a:lvl1pPr marL="0" indent="0" algn="ctr">
              <a:buNone/>
              <a:defRPr sz="3200" b="1">
                <a:latin typeface="+mn-lt"/>
              </a:defRPr>
            </a:lvl1pPr>
            <a:lvl2pPr marL="457200" indent="0" algn="ctr">
              <a:buNone/>
              <a:defRPr sz="3200" b="1">
                <a:latin typeface="+mn-lt"/>
              </a:defRPr>
            </a:lvl2pPr>
            <a:lvl3pPr marL="914400" indent="0" algn="ctr">
              <a:buNone/>
              <a:defRPr sz="3200" b="1">
                <a:latin typeface="+mn-lt"/>
              </a:defRPr>
            </a:lvl3pPr>
            <a:lvl4pPr marL="1371600" indent="0" algn="ctr">
              <a:buNone/>
              <a:defRPr sz="3200" b="1">
                <a:latin typeface="+mn-lt"/>
              </a:defRPr>
            </a:lvl4pPr>
            <a:lvl5pPr marL="1828800" indent="0" algn="ctr">
              <a:buNone/>
              <a:defRPr sz="3200" b="1">
                <a:latin typeface="+mn-lt"/>
              </a:defRPr>
            </a:lvl5pPr>
          </a:lstStyle>
          <a:p>
            <a:pPr lvl="0"/>
            <a:r>
              <a:rPr lang="en-GB" dirty="0"/>
              <a:t>Click to edit Master text styles</a:t>
            </a:r>
            <a:endParaRPr lang="en-FI" dirty="0"/>
          </a:p>
        </p:txBody>
      </p:sp>
    </p:spTree>
    <p:extLst>
      <p:ext uri="{BB962C8B-B14F-4D97-AF65-F5344CB8AC3E}">
        <p14:creationId xmlns:p14="http://schemas.microsoft.com/office/powerpoint/2010/main" val="26057501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E3183F0-2D78-F746-89F0-5785A619CB4B}"/>
              </a:ext>
            </a:extLst>
          </p:cNvPr>
          <p:cNvSpPr>
            <a:spLocks noGrp="1"/>
          </p:cNvSpPr>
          <p:nvPr>
            <p:ph type="sldNum" sz="quarter" idx="10"/>
          </p:nvPr>
        </p:nvSpPr>
        <p:spPr/>
        <p:txBody>
          <a:bodyPr/>
          <a:lstStyle/>
          <a:p>
            <a:fld id="{7D0A3693-5CB6-4B45-8859-D19B56E87773}" type="slidenum">
              <a:rPr lang="en-FI" smtClean="0"/>
              <a:pPr/>
              <a:t>‹#›</a:t>
            </a:fld>
            <a:endParaRPr lang="en-FI"/>
          </a:p>
        </p:txBody>
      </p:sp>
    </p:spTree>
    <p:extLst>
      <p:ext uri="{BB962C8B-B14F-4D97-AF65-F5344CB8AC3E}">
        <p14:creationId xmlns:p14="http://schemas.microsoft.com/office/powerpoint/2010/main" val="8226431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6" name="Title 1">
            <a:extLst>
              <a:ext uri="{FF2B5EF4-FFF2-40B4-BE49-F238E27FC236}">
                <a16:creationId xmlns:a16="http://schemas.microsoft.com/office/drawing/2014/main" id="{7FD07D80-68F1-D94E-8D26-9E4602388BA9}"/>
              </a:ext>
            </a:extLst>
          </p:cNvPr>
          <p:cNvSpPr>
            <a:spLocks noGrp="1"/>
          </p:cNvSpPr>
          <p:nvPr>
            <p:ph type="title"/>
          </p:nvPr>
        </p:nvSpPr>
        <p:spPr>
          <a:xfrm>
            <a:off x="735875" y="615497"/>
            <a:ext cx="9306129" cy="999217"/>
          </a:xfrm>
        </p:spPr>
        <p:txBody>
          <a:bodyPr anchor="t">
            <a:normAutofit/>
          </a:bodyPr>
          <a:lstStyle>
            <a:lvl1pPr>
              <a:lnSpc>
                <a:spcPts val="3600"/>
              </a:lnSpc>
              <a:defRPr sz="3600" b="1" i="0">
                <a:solidFill>
                  <a:schemeClr val="tx1"/>
                </a:solidFill>
                <a:latin typeface="+mn-lt"/>
                <a:cs typeface="Poppins" pitchFamily="2" charset="77"/>
              </a:defRPr>
            </a:lvl1pPr>
          </a:lstStyle>
          <a:p>
            <a:r>
              <a:rPr lang="en-GB" dirty="0"/>
              <a:t>Click to edit Master title style</a:t>
            </a:r>
            <a:endParaRPr lang="en-FI" dirty="0"/>
          </a:p>
        </p:txBody>
      </p:sp>
      <p:sp>
        <p:nvSpPr>
          <p:cNvPr id="8" name="Text Placeholder 4">
            <a:extLst>
              <a:ext uri="{FF2B5EF4-FFF2-40B4-BE49-F238E27FC236}">
                <a16:creationId xmlns:a16="http://schemas.microsoft.com/office/drawing/2014/main" id="{F3ED8A88-A893-CF46-8292-A8A4EBE90DF1}"/>
              </a:ext>
            </a:extLst>
          </p:cNvPr>
          <p:cNvSpPr>
            <a:spLocks noGrp="1"/>
          </p:cNvSpPr>
          <p:nvPr>
            <p:ph type="body" sz="quarter" idx="11"/>
          </p:nvPr>
        </p:nvSpPr>
        <p:spPr>
          <a:xfrm>
            <a:off x="1245713" y="1721284"/>
            <a:ext cx="9909967" cy="4521219"/>
          </a:xfrm>
        </p:spPr>
        <p:txBody>
          <a:bodyPr>
            <a:normAutofit/>
          </a:bodyPr>
          <a:lstStyle>
            <a:lvl1pPr>
              <a:lnSpc>
                <a:spcPct val="100000"/>
              </a:lnSpc>
              <a:defRPr sz="2400">
                <a:solidFill>
                  <a:schemeClr val="tx1"/>
                </a:solidFill>
              </a:defRPr>
            </a:lvl1pPr>
            <a:lvl2pPr>
              <a:lnSpc>
                <a:spcPct val="100000"/>
              </a:lnSpc>
              <a:defRPr sz="2000">
                <a:solidFill>
                  <a:schemeClr val="tx1"/>
                </a:solidFill>
              </a:defRPr>
            </a:lvl2pPr>
            <a:lvl3pPr>
              <a:lnSpc>
                <a:spcPct val="100000"/>
              </a:lnSpc>
              <a:defRPr sz="1800">
                <a:solidFill>
                  <a:schemeClr val="tx1"/>
                </a:solidFill>
              </a:defRPr>
            </a:lvl3pPr>
            <a:lvl4pPr>
              <a:lnSpc>
                <a:spcPct val="100000"/>
              </a:lnSpc>
              <a:defRPr sz="1600">
                <a:solidFill>
                  <a:schemeClr val="tx1"/>
                </a:solidFill>
              </a:defRPr>
            </a:lvl4pPr>
            <a:lvl5pPr>
              <a:lnSpc>
                <a:spcPct val="100000"/>
              </a:lnSpc>
              <a:defRPr sz="16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33301249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9" name="Title 1">
            <a:extLst>
              <a:ext uri="{FF2B5EF4-FFF2-40B4-BE49-F238E27FC236}">
                <a16:creationId xmlns:a16="http://schemas.microsoft.com/office/drawing/2014/main" id="{932DAB30-C8B1-1B45-B697-DA21B84F8CD1}"/>
              </a:ext>
            </a:extLst>
          </p:cNvPr>
          <p:cNvSpPr>
            <a:spLocks noGrp="1"/>
          </p:cNvSpPr>
          <p:nvPr>
            <p:ph type="title"/>
          </p:nvPr>
        </p:nvSpPr>
        <p:spPr>
          <a:xfrm>
            <a:off x="735875" y="615497"/>
            <a:ext cx="9306129" cy="999217"/>
          </a:xfrm>
        </p:spPr>
        <p:txBody>
          <a:bodyPr anchor="t">
            <a:normAutofit/>
          </a:bodyPr>
          <a:lstStyle>
            <a:lvl1pPr>
              <a:lnSpc>
                <a:spcPts val="3600"/>
              </a:lnSpc>
              <a:defRPr sz="3600" b="1" i="0">
                <a:latin typeface="+mn-lt"/>
                <a:cs typeface="Poppins" pitchFamily="2" charset="77"/>
              </a:defRPr>
            </a:lvl1pPr>
          </a:lstStyle>
          <a:p>
            <a:r>
              <a:rPr lang="en-GB" dirty="0"/>
              <a:t>Click to edit Master title style</a:t>
            </a:r>
            <a:endParaRPr lang="en-FI" dirty="0"/>
          </a:p>
        </p:txBody>
      </p:sp>
      <p:sp>
        <p:nvSpPr>
          <p:cNvPr id="10" name="Text Placeholder 4">
            <a:extLst>
              <a:ext uri="{FF2B5EF4-FFF2-40B4-BE49-F238E27FC236}">
                <a16:creationId xmlns:a16="http://schemas.microsoft.com/office/drawing/2014/main" id="{BE976992-187F-7A40-8E0C-A37D77A4A375}"/>
              </a:ext>
            </a:extLst>
          </p:cNvPr>
          <p:cNvSpPr>
            <a:spLocks noGrp="1"/>
          </p:cNvSpPr>
          <p:nvPr>
            <p:ph type="body" sz="quarter" idx="11"/>
          </p:nvPr>
        </p:nvSpPr>
        <p:spPr>
          <a:xfrm>
            <a:off x="1245713" y="1721284"/>
            <a:ext cx="4850287" cy="4521219"/>
          </a:xfrm>
        </p:spPr>
        <p:txBody>
          <a:bodyPr>
            <a:normAutofit/>
          </a:bodyPr>
          <a:lstStyle>
            <a:lvl1pPr>
              <a:lnSpc>
                <a:spcPct val="100000"/>
              </a:lnSpc>
              <a:defRPr sz="2400">
                <a:solidFill>
                  <a:schemeClr val="tx1"/>
                </a:solidFill>
              </a:defRPr>
            </a:lvl1pPr>
            <a:lvl2pPr>
              <a:lnSpc>
                <a:spcPct val="100000"/>
              </a:lnSpc>
              <a:defRPr sz="2000">
                <a:solidFill>
                  <a:schemeClr val="tx1"/>
                </a:solidFill>
              </a:defRPr>
            </a:lvl2pPr>
            <a:lvl3pPr>
              <a:lnSpc>
                <a:spcPct val="100000"/>
              </a:lnSpc>
              <a:defRPr sz="1800">
                <a:solidFill>
                  <a:schemeClr val="tx1"/>
                </a:solidFill>
              </a:defRPr>
            </a:lvl3pPr>
            <a:lvl4pPr>
              <a:lnSpc>
                <a:spcPct val="100000"/>
              </a:lnSpc>
              <a:defRPr sz="1600">
                <a:solidFill>
                  <a:schemeClr val="tx1"/>
                </a:solidFill>
              </a:defRPr>
            </a:lvl4pPr>
            <a:lvl5pPr>
              <a:lnSpc>
                <a:spcPct val="100000"/>
              </a:lnSpc>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
        <p:nvSpPr>
          <p:cNvPr id="11" name="Text Placeholder 4">
            <a:extLst>
              <a:ext uri="{FF2B5EF4-FFF2-40B4-BE49-F238E27FC236}">
                <a16:creationId xmlns:a16="http://schemas.microsoft.com/office/drawing/2014/main" id="{E555C9D8-E627-C049-B695-C54FEB7432BF}"/>
              </a:ext>
            </a:extLst>
          </p:cNvPr>
          <p:cNvSpPr>
            <a:spLocks noGrp="1"/>
          </p:cNvSpPr>
          <p:nvPr>
            <p:ph type="body" sz="quarter" idx="12"/>
          </p:nvPr>
        </p:nvSpPr>
        <p:spPr>
          <a:xfrm>
            <a:off x="6198713" y="1721284"/>
            <a:ext cx="4850287" cy="4521219"/>
          </a:xfrm>
        </p:spPr>
        <p:txBody>
          <a:bodyPr>
            <a:normAutofit/>
          </a:bodyPr>
          <a:lstStyle>
            <a:lvl1pPr>
              <a:lnSpc>
                <a:spcPct val="100000"/>
              </a:lnSpc>
              <a:defRPr sz="2400">
                <a:solidFill>
                  <a:schemeClr val="tx1"/>
                </a:solidFill>
              </a:defRPr>
            </a:lvl1pPr>
            <a:lvl2pPr>
              <a:lnSpc>
                <a:spcPct val="100000"/>
              </a:lnSpc>
              <a:defRPr sz="2000">
                <a:solidFill>
                  <a:schemeClr val="tx1"/>
                </a:solidFill>
              </a:defRPr>
            </a:lvl2pPr>
            <a:lvl3pPr>
              <a:lnSpc>
                <a:spcPct val="100000"/>
              </a:lnSpc>
              <a:defRPr sz="1800">
                <a:solidFill>
                  <a:schemeClr val="tx1"/>
                </a:solidFill>
              </a:defRPr>
            </a:lvl3pPr>
            <a:lvl4pPr>
              <a:lnSpc>
                <a:spcPct val="100000"/>
              </a:lnSpc>
              <a:defRPr sz="1600">
                <a:solidFill>
                  <a:schemeClr val="tx1"/>
                </a:solidFill>
              </a:defRPr>
            </a:lvl4pPr>
            <a:lvl5pPr>
              <a:lnSpc>
                <a:spcPct val="100000"/>
              </a:lnSpc>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Tree>
    <p:extLst>
      <p:ext uri="{BB962C8B-B14F-4D97-AF65-F5344CB8AC3E}">
        <p14:creationId xmlns:p14="http://schemas.microsoft.com/office/powerpoint/2010/main" val="13769712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1055915" y="1704922"/>
            <a:ext cx="9306129" cy="3448155"/>
          </a:xfrm>
        </p:spPr>
        <p:txBody>
          <a:bodyPr anchor="ctr">
            <a:normAutofit/>
          </a:bodyPr>
          <a:lstStyle>
            <a:lvl1pPr>
              <a:lnSpc>
                <a:spcPts val="3600"/>
              </a:lnSpc>
              <a:defRPr sz="3600" b="1" i="0">
                <a:latin typeface="+mn-lt"/>
                <a:cs typeface="Poppins" pitchFamily="2" charset="77"/>
              </a:defRPr>
            </a:lvl1pPr>
          </a:lstStyle>
          <a:p>
            <a:r>
              <a:rPr lang="en-GB" dirty="0"/>
              <a:t>Click to edit Master title style</a:t>
            </a:r>
            <a:endParaRPr lang="en-FI" dirty="0"/>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5" name="Text Placeholder 4">
            <a:extLst>
              <a:ext uri="{FF2B5EF4-FFF2-40B4-BE49-F238E27FC236}">
                <a16:creationId xmlns:a16="http://schemas.microsoft.com/office/drawing/2014/main" id="{A8968230-B079-BD43-9168-14687771DCFF}"/>
              </a:ext>
            </a:extLst>
          </p:cNvPr>
          <p:cNvSpPr>
            <a:spLocks noGrp="1"/>
          </p:cNvSpPr>
          <p:nvPr>
            <p:ph type="body" sz="quarter" idx="11"/>
          </p:nvPr>
        </p:nvSpPr>
        <p:spPr>
          <a:xfrm>
            <a:off x="6713902" y="5153077"/>
            <a:ext cx="3620044" cy="465138"/>
          </a:xfrm>
        </p:spPr>
        <p:txBody>
          <a:bodyPr anchor="ctr">
            <a:noAutofit/>
          </a:bodyPr>
          <a:lstStyle>
            <a:lvl1pPr marL="0" indent="0" algn="r">
              <a:buNone/>
              <a:defRPr sz="1800">
                <a:solidFill>
                  <a:schemeClr val="accent1"/>
                </a:solidFill>
              </a:defRPr>
            </a:lvl1pPr>
            <a:lvl2pPr marL="457200" indent="0" algn="r">
              <a:buNone/>
              <a:defRPr sz="1400"/>
            </a:lvl2pPr>
            <a:lvl3pPr marL="914400" indent="0" algn="r">
              <a:buNone/>
              <a:defRPr sz="1200"/>
            </a:lvl3pPr>
            <a:lvl4pPr marL="1371600" indent="0" algn="r">
              <a:buNone/>
              <a:defRPr sz="1100"/>
            </a:lvl4pPr>
            <a:lvl5pPr marL="1828800" indent="0" algn="r">
              <a:buNone/>
              <a:defRPr sz="1100"/>
            </a:lvl5pPr>
          </a:lstStyle>
          <a:p>
            <a:pPr lvl="0"/>
            <a:r>
              <a:rPr lang="en-GB" dirty="0"/>
              <a:t>Click to edit Master text styles</a:t>
            </a:r>
          </a:p>
        </p:txBody>
      </p:sp>
    </p:spTree>
    <p:extLst>
      <p:ext uri="{BB962C8B-B14F-4D97-AF65-F5344CB8AC3E}">
        <p14:creationId xmlns:p14="http://schemas.microsoft.com/office/powerpoint/2010/main" val="1636334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2604AC-C1F2-884A-8C55-AAE6321CFADA}"/>
              </a:ext>
            </a:extLst>
          </p:cNvPr>
          <p:cNvSpPr>
            <a:spLocks noGrp="1"/>
          </p:cNvSpPr>
          <p:nvPr>
            <p:ph type="dt" sz="half" idx="10"/>
          </p:nvPr>
        </p:nvSpPr>
        <p:spPr/>
        <p:txBody>
          <a:bodyPr/>
          <a:lstStyle/>
          <a:p>
            <a:fld id="{FCC1B55F-4FB3-4DDB-87F7-1B38E641C2B7}" type="datetime1">
              <a:rPr lang="fi-FI" smtClean="0"/>
              <a:t>19.5.2022</a:t>
            </a:fld>
            <a:endParaRPr lang="en-FI" dirty="0"/>
          </a:p>
        </p:txBody>
      </p:sp>
      <p:sp>
        <p:nvSpPr>
          <p:cNvPr id="3" name="Footer Placeholder 2">
            <a:extLst>
              <a:ext uri="{FF2B5EF4-FFF2-40B4-BE49-F238E27FC236}">
                <a16:creationId xmlns:a16="http://schemas.microsoft.com/office/drawing/2014/main" id="{84D3F713-4009-E54C-B19A-E0B50D31745D}"/>
              </a:ext>
            </a:extLst>
          </p:cNvPr>
          <p:cNvSpPr>
            <a:spLocks noGrp="1"/>
          </p:cNvSpPr>
          <p:nvPr>
            <p:ph type="ftr" sz="quarter" idx="11"/>
          </p:nvPr>
        </p:nvSpPr>
        <p:spPr/>
        <p:txBody>
          <a:bodyPr/>
          <a:lstStyle/>
          <a:p>
            <a:r>
              <a:rPr lang="fi-FI"/>
              <a:t>Mielenterveyden edistäminen</a:t>
            </a:r>
            <a:endParaRPr lang="en-FI" dirty="0"/>
          </a:p>
        </p:txBody>
      </p:sp>
      <p:grpSp>
        <p:nvGrpSpPr>
          <p:cNvPr id="8" name="Group 7">
            <a:extLst>
              <a:ext uri="{FF2B5EF4-FFF2-40B4-BE49-F238E27FC236}">
                <a16:creationId xmlns:a16="http://schemas.microsoft.com/office/drawing/2014/main" id="{4CD44BF8-F876-7F46-A683-A812CB2934C9}"/>
              </a:ext>
            </a:extLst>
          </p:cNvPr>
          <p:cNvGrpSpPr/>
          <p:nvPr userDrawn="1"/>
        </p:nvGrpSpPr>
        <p:grpSpPr>
          <a:xfrm>
            <a:off x="981528" y="943429"/>
            <a:ext cx="3380015" cy="1835274"/>
            <a:chOff x="981528" y="943429"/>
            <a:chExt cx="3380015" cy="1835274"/>
          </a:xfrm>
        </p:grpSpPr>
        <p:pic>
          <p:nvPicPr>
            <p:cNvPr id="9" name="Graphic 8">
              <a:extLst>
                <a:ext uri="{FF2B5EF4-FFF2-40B4-BE49-F238E27FC236}">
                  <a16:creationId xmlns:a16="http://schemas.microsoft.com/office/drawing/2014/main" id="{C6066C6F-D07A-924E-96D3-169417BAE6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1528" y="943429"/>
              <a:ext cx="3380014" cy="1690007"/>
            </a:xfrm>
            <a:prstGeom prst="rect">
              <a:avLst/>
            </a:prstGeom>
          </p:spPr>
        </p:pic>
        <p:sp>
          <p:nvSpPr>
            <p:cNvPr id="10" name="TextBox 9">
              <a:extLst>
                <a:ext uri="{FF2B5EF4-FFF2-40B4-BE49-F238E27FC236}">
                  <a16:creationId xmlns:a16="http://schemas.microsoft.com/office/drawing/2014/main" id="{933F925F-00CE-8F40-9BD2-099DF9DBC926}"/>
                </a:ext>
              </a:extLst>
            </p:cNvPr>
            <p:cNvSpPr txBox="1"/>
            <p:nvPr/>
          </p:nvSpPr>
          <p:spPr>
            <a:xfrm>
              <a:off x="981529" y="2409371"/>
              <a:ext cx="3380014" cy="369332"/>
            </a:xfrm>
            <a:prstGeom prst="rect">
              <a:avLst/>
            </a:prstGeom>
            <a:noFill/>
          </p:spPr>
          <p:txBody>
            <a:bodyPr wrap="square" rtlCol="0" anchor="t">
              <a:spAutoFit/>
            </a:bodyPr>
            <a:lstStyle/>
            <a:p>
              <a:pPr algn="ctr"/>
              <a:r>
                <a:rPr lang="en-FI" b="1" dirty="0">
                  <a:solidFill>
                    <a:schemeClr val="bg1"/>
                  </a:solidFill>
                  <a:latin typeface="Georgia" panose="02040502050405020303" pitchFamily="18" charset="0"/>
                  <a:cs typeface="Poppins" pitchFamily="2" charset="77"/>
                </a:rPr>
                <a:t>Suomen Mielenterveys ry</a:t>
              </a:r>
            </a:p>
          </p:txBody>
        </p:sp>
      </p:grpSp>
    </p:spTree>
    <p:extLst>
      <p:ext uri="{BB962C8B-B14F-4D97-AF65-F5344CB8AC3E}">
        <p14:creationId xmlns:p14="http://schemas.microsoft.com/office/powerpoint/2010/main" val="27411910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4" descr="Logo, icon&#10;&#10;Description automatically generated">
            <a:extLst>
              <a:ext uri="{FF2B5EF4-FFF2-40B4-BE49-F238E27FC236}">
                <a16:creationId xmlns:a16="http://schemas.microsoft.com/office/drawing/2014/main" id="{42727F8D-ECBE-7343-ABD8-29B65D32CAE7}"/>
              </a:ext>
            </a:extLst>
          </p:cNvPr>
          <p:cNvPicPr>
            <a:picLocks noChangeAspect="1"/>
          </p:cNvPicPr>
          <p:nvPr userDrawn="1"/>
        </p:nvPicPr>
        <p:blipFill>
          <a:blip r:embed="rId2">
            <a:alphaModFix amt="20000"/>
          </a:blip>
          <a:stretch>
            <a:fillRect/>
          </a:stretch>
        </p:blipFill>
        <p:spPr>
          <a:xfrm>
            <a:off x="-4213230" y="762001"/>
            <a:ext cx="8460325" cy="5959474"/>
          </a:xfrm>
          <a:prstGeom prst="rect">
            <a:avLst/>
          </a:prstGeom>
        </p:spPr>
      </p:pic>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735875" y="615497"/>
            <a:ext cx="9306129" cy="999217"/>
          </a:xfrm>
        </p:spPr>
        <p:txBody>
          <a:bodyPr anchor="t">
            <a:normAutofit/>
          </a:bodyPr>
          <a:lstStyle>
            <a:lvl1pPr>
              <a:lnSpc>
                <a:spcPts val="3600"/>
              </a:lnSpc>
              <a:defRPr sz="3600" b="1" i="0">
                <a:latin typeface="+mn-lt"/>
                <a:cs typeface="Poppins" pitchFamily="2" charset="77"/>
              </a:defRPr>
            </a:lvl1pPr>
          </a:lstStyle>
          <a:p>
            <a:r>
              <a:rPr lang="en-GB" dirty="0"/>
              <a:t>Click to edit Master title style</a:t>
            </a:r>
            <a:endParaRPr lang="en-FI" dirty="0"/>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6" name="Text Placeholder 4">
            <a:extLst>
              <a:ext uri="{FF2B5EF4-FFF2-40B4-BE49-F238E27FC236}">
                <a16:creationId xmlns:a16="http://schemas.microsoft.com/office/drawing/2014/main" id="{779BC6B1-F050-B84E-9988-364A3E8F2BE0}"/>
              </a:ext>
            </a:extLst>
          </p:cNvPr>
          <p:cNvSpPr>
            <a:spLocks noGrp="1"/>
          </p:cNvSpPr>
          <p:nvPr>
            <p:ph type="body" sz="quarter" idx="11"/>
          </p:nvPr>
        </p:nvSpPr>
        <p:spPr>
          <a:xfrm>
            <a:off x="1245713" y="1721284"/>
            <a:ext cx="9909967" cy="4521219"/>
          </a:xfrm>
        </p:spPr>
        <p:txBody>
          <a:bodyPr>
            <a:normAutofit/>
          </a:bodyPr>
          <a:lstStyle>
            <a:lvl1pPr>
              <a:lnSpc>
                <a:spcPct val="100000"/>
              </a:lnSpc>
              <a:defRPr sz="2400">
                <a:solidFill>
                  <a:schemeClr val="tx1"/>
                </a:solidFill>
              </a:defRPr>
            </a:lvl1pPr>
            <a:lvl2pPr>
              <a:lnSpc>
                <a:spcPct val="100000"/>
              </a:lnSpc>
              <a:defRPr sz="2000">
                <a:solidFill>
                  <a:schemeClr val="tx1"/>
                </a:solidFill>
              </a:defRPr>
            </a:lvl2pPr>
            <a:lvl3pPr>
              <a:lnSpc>
                <a:spcPct val="100000"/>
              </a:lnSpc>
              <a:defRPr sz="1800">
                <a:solidFill>
                  <a:schemeClr val="tx1"/>
                </a:solidFill>
              </a:defRPr>
            </a:lvl3pPr>
            <a:lvl4pPr>
              <a:lnSpc>
                <a:spcPct val="100000"/>
              </a:lnSpc>
              <a:defRPr sz="1600">
                <a:solidFill>
                  <a:schemeClr val="tx1"/>
                </a:solidFill>
              </a:defRPr>
            </a:lvl4pPr>
            <a:lvl5pPr>
              <a:lnSpc>
                <a:spcPct val="100000"/>
              </a:lnSpc>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Tree>
    <p:extLst>
      <p:ext uri="{BB962C8B-B14F-4D97-AF65-F5344CB8AC3E}">
        <p14:creationId xmlns:p14="http://schemas.microsoft.com/office/powerpoint/2010/main" val="21922011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D606410E-1CB6-1044-BAA4-BCB7F89D2621}"/>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tretch>
            <a:fillRect/>
          </a:stretch>
        </p:blipFill>
        <p:spPr>
          <a:xfrm>
            <a:off x="-1617515" y="1193888"/>
            <a:ext cx="14966756" cy="4470223"/>
          </a:xfrm>
          <a:prstGeom prst="rect">
            <a:avLst/>
          </a:prstGeom>
        </p:spPr>
      </p:pic>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735875" y="615497"/>
            <a:ext cx="9306129" cy="999217"/>
          </a:xfrm>
        </p:spPr>
        <p:txBody>
          <a:bodyPr anchor="t">
            <a:normAutofit/>
          </a:bodyPr>
          <a:lstStyle>
            <a:lvl1pPr>
              <a:lnSpc>
                <a:spcPts val="3600"/>
              </a:lnSpc>
              <a:defRPr sz="3600" b="1" i="0">
                <a:latin typeface="+mn-lt"/>
                <a:cs typeface="Poppins" pitchFamily="2" charset="77"/>
              </a:defRPr>
            </a:lvl1pPr>
          </a:lstStyle>
          <a:p>
            <a:r>
              <a:rPr lang="en-GB" dirty="0"/>
              <a:t>Click to edit Master title style</a:t>
            </a:r>
            <a:endParaRPr lang="en-FI" dirty="0"/>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6" name="Text Placeholder 4">
            <a:extLst>
              <a:ext uri="{FF2B5EF4-FFF2-40B4-BE49-F238E27FC236}">
                <a16:creationId xmlns:a16="http://schemas.microsoft.com/office/drawing/2014/main" id="{779BC6B1-F050-B84E-9988-364A3E8F2BE0}"/>
              </a:ext>
            </a:extLst>
          </p:cNvPr>
          <p:cNvSpPr>
            <a:spLocks noGrp="1"/>
          </p:cNvSpPr>
          <p:nvPr>
            <p:ph type="body" sz="quarter" idx="11"/>
          </p:nvPr>
        </p:nvSpPr>
        <p:spPr>
          <a:xfrm>
            <a:off x="1245713" y="1721284"/>
            <a:ext cx="9909967" cy="4521219"/>
          </a:xfrm>
        </p:spPr>
        <p:txBody>
          <a:bodyPr>
            <a:normAutofit/>
          </a:bodyPr>
          <a:lstStyle>
            <a:lvl1pPr>
              <a:lnSpc>
                <a:spcPct val="100000"/>
              </a:lnSpc>
              <a:defRPr sz="2400">
                <a:solidFill>
                  <a:schemeClr val="tx1"/>
                </a:solidFill>
              </a:defRPr>
            </a:lvl1pPr>
            <a:lvl2pPr>
              <a:lnSpc>
                <a:spcPct val="100000"/>
              </a:lnSpc>
              <a:defRPr sz="2000">
                <a:solidFill>
                  <a:schemeClr val="tx1"/>
                </a:solidFill>
              </a:defRPr>
            </a:lvl2pPr>
            <a:lvl3pPr>
              <a:lnSpc>
                <a:spcPct val="100000"/>
              </a:lnSpc>
              <a:defRPr sz="1800">
                <a:solidFill>
                  <a:schemeClr val="tx1"/>
                </a:solidFill>
              </a:defRPr>
            </a:lvl3pPr>
            <a:lvl4pPr>
              <a:lnSpc>
                <a:spcPct val="100000"/>
              </a:lnSpc>
              <a:defRPr sz="1600">
                <a:solidFill>
                  <a:schemeClr val="tx1"/>
                </a:solidFill>
              </a:defRPr>
            </a:lvl4pPr>
            <a:lvl5pPr>
              <a:lnSpc>
                <a:spcPct val="100000"/>
              </a:lnSpc>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Tree>
    <p:extLst>
      <p:ext uri="{BB962C8B-B14F-4D97-AF65-F5344CB8AC3E}">
        <p14:creationId xmlns:p14="http://schemas.microsoft.com/office/powerpoint/2010/main" val="4614303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8" name="Title 1">
            <a:extLst>
              <a:ext uri="{FF2B5EF4-FFF2-40B4-BE49-F238E27FC236}">
                <a16:creationId xmlns:a16="http://schemas.microsoft.com/office/drawing/2014/main" id="{653E65ED-6176-214C-99D3-7431E7A050E6}"/>
              </a:ext>
            </a:extLst>
          </p:cNvPr>
          <p:cNvSpPr>
            <a:spLocks noGrp="1"/>
          </p:cNvSpPr>
          <p:nvPr>
            <p:ph type="title"/>
          </p:nvPr>
        </p:nvSpPr>
        <p:spPr>
          <a:xfrm>
            <a:off x="735875" y="615497"/>
            <a:ext cx="9306129" cy="999217"/>
          </a:xfrm>
        </p:spPr>
        <p:txBody>
          <a:bodyPr anchor="t">
            <a:normAutofit/>
          </a:bodyPr>
          <a:lstStyle>
            <a:lvl1pPr>
              <a:lnSpc>
                <a:spcPts val="3600"/>
              </a:lnSpc>
              <a:defRPr sz="3600" b="1" i="0">
                <a:solidFill>
                  <a:schemeClr val="tx1"/>
                </a:solidFill>
                <a:latin typeface="+mn-lt"/>
                <a:cs typeface="Poppins" pitchFamily="2" charset="77"/>
              </a:defRPr>
            </a:lvl1pPr>
          </a:lstStyle>
          <a:p>
            <a:r>
              <a:rPr lang="en-GB" dirty="0"/>
              <a:t>Click to edit Master title style</a:t>
            </a:r>
            <a:endParaRPr lang="en-FI" dirty="0"/>
          </a:p>
        </p:txBody>
      </p:sp>
      <p:sp>
        <p:nvSpPr>
          <p:cNvPr id="9" name="Text Placeholder 4">
            <a:extLst>
              <a:ext uri="{FF2B5EF4-FFF2-40B4-BE49-F238E27FC236}">
                <a16:creationId xmlns:a16="http://schemas.microsoft.com/office/drawing/2014/main" id="{9725C6AD-FF28-D64F-8F01-E3323D9FD4A7}"/>
              </a:ext>
            </a:extLst>
          </p:cNvPr>
          <p:cNvSpPr>
            <a:spLocks noGrp="1"/>
          </p:cNvSpPr>
          <p:nvPr>
            <p:ph type="body" sz="quarter" idx="11"/>
          </p:nvPr>
        </p:nvSpPr>
        <p:spPr>
          <a:xfrm>
            <a:off x="1245713" y="1721285"/>
            <a:ext cx="9909967" cy="2291916"/>
          </a:xfrm>
        </p:spPr>
        <p:txBody>
          <a:bodyPr>
            <a:normAutofit/>
          </a:bodyPr>
          <a:lstStyle>
            <a:lvl1pPr>
              <a:lnSpc>
                <a:spcPct val="100000"/>
              </a:lnSpc>
              <a:defRPr sz="2400">
                <a:solidFill>
                  <a:schemeClr val="tx1"/>
                </a:solidFill>
              </a:defRPr>
            </a:lvl1pPr>
            <a:lvl2pPr>
              <a:lnSpc>
                <a:spcPct val="100000"/>
              </a:lnSpc>
              <a:defRPr sz="2000">
                <a:solidFill>
                  <a:schemeClr val="tx1"/>
                </a:solidFill>
              </a:defRPr>
            </a:lvl2pPr>
            <a:lvl3pPr>
              <a:lnSpc>
                <a:spcPct val="100000"/>
              </a:lnSpc>
              <a:defRPr sz="1800">
                <a:solidFill>
                  <a:schemeClr val="tx1"/>
                </a:solidFill>
              </a:defRPr>
            </a:lvl3pPr>
            <a:lvl4pPr>
              <a:lnSpc>
                <a:spcPct val="100000"/>
              </a:lnSpc>
              <a:defRPr sz="1600">
                <a:solidFill>
                  <a:schemeClr val="tx1"/>
                </a:solidFill>
              </a:defRPr>
            </a:lvl4pPr>
            <a:lvl5pPr>
              <a:lnSpc>
                <a:spcPct val="100000"/>
              </a:lnSpc>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pic>
        <p:nvPicPr>
          <p:cNvPr id="5" name="Picture 4" descr="Icon&#10;&#10;Description automatically generated">
            <a:extLst>
              <a:ext uri="{FF2B5EF4-FFF2-40B4-BE49-F238E27FC236}">
                <a16:creationId xmlns:a16="http://schemas.microsoft.com/office/drawing/2014/main" id="{9AF863DA-25C4-9D49-B85F-CC64FBB2B2A3}"/>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454120" y="3193267"/>
            <a:ext cx="11283759" cy="3370197"/>
          </a:xfrm>
          <a:prstGeom prst="rect">
            <a:avLst/>
          </a:prstGeom>
        </p:spPr>
      </p:pic>
    </p:spTree>
    <p:extLst>
      <p:ext uri="{BB962C8B-B14F-4D97-AF65-F5344CB8AC3E}">
        <p14:creationId xmlns:p14="http://schemas.microsoft.com/office/powerpoint/2010/main" val="2217135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3595EF2-A53A-0343-93BE-13AC9FE08124}"/>
              </a:ext>
            </a:extLst>
          </p:cNvPr>
          <p:cNvSpPr>
            <a:spLocks noGrp="1"/>
          </p:cNvSpPr>
          <p:nvPr>
            <p:ph type="pic" sz="quarter" idx="11"/>
          </p:nvPr>
        </p:nvSpPr>
        <p:spPr>
          <a:xfrm>
            <a:off x="5334000" y="0"/>
            <a:ext cx="6858000" cy="6858000"/>
          </a:xfrm>
        </p:spPr>
        <p:txBody>
          <a:bodyPr/>
          <a:lstStyle/>
          <a:p>
            <a:endParaRPr lang="en-FI"/>
          </a:p>
        </p:txBody>
      </p:sp>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1089498" y="2385359"/>
            <a:ext cx="3670392" cy="2087282"/>
          </a:xfrm>
        </p:spPr>
        <p:txBody>
          <a:bodyPr anchor="ctr">
            <a:normAutofit/>
          </a:bodyPr>
          <a:lstStyle>
            <a:lvl1pPr>
              <a:lnSpc>
                <a:spcPts val="3600"/>
              </a:lnSpc>
              <a:defRPr sz="3600" b="1" i="0">
                <a:latin typeface="+mn-lt"/>
                <a:cs typeface="Poppins" pitchFamily="2" charset="77"/>
              </a:defRPr>
            </a:lvl1pPr>
          </a:lstStyle>
          <a:p>
            <a:r>
              <a:rPr lang="en-GB" dirty="0"/>
              <a:t>Click to edit Master title style</a:t>
            </a:r>
            <a:endParaRPr lang="en-FI" dirty="0"/>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Tree>
    <p:extLst>
      <p:ext uri="{BB962C8B-B14F-4D97-AF65-F5344CB8AC3E}">
        <p14:creationId xmlns:p14="http://schemas.microsoft.com/office/powerpoint/2010/main" val="42094201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3595EF2-A53A-0343-93BE-13AC9FE08124}"/>
              </a:ext>
            </a:extLst>
          </p:cNvPr>
          <p:cNvSpPr>
            <a:spLocks noGrp="1"/>
          </p:cNvSpPr>
          <p:nvPr>
            <p:ph type="pic" sz="quarter" idx="11"/>
          </p:nvPr>
        </p:nvSpPr>
        <p:spPr>
          <a:xfrm>
            <a:off x="1" y="1766509"/>
            <a:ext cx="6096000" cy="4466645"/>
          </a:xfrm>
        </p:spPr>
        <p:txBody>
          <a:bodyPr/>
          <a:lstStyle/>
          <a:p>
            <a:endParaRPr lang="en-FI"/>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6" name="Picture Placeholder 3">
            <a:extLst>
              <a:ext uri="{FF2B5EF4-FFF2-40B4-BE49-F238E27FC236}">
                <a16:creationId xmlns:a16="http://schemas.microsoft.com/office/drawing/2014/main" id="{7F919555-2602-6A42-8DC5-A517697B547C}"/>
              </a:ext>
            </a:extLst>
          </p:cNvPr>
          <p:cNvSpPr>
            <a:spLocks noGrp="1"/>
          </p:cNvSpPr>
          <p:nvPr>
            <p:ph type="pic" sz="quarter" idx="12"/>
          </p:nvPr>
        </p:nvSpPr>
        <p:spPr>
          <a:xfrm>
            <a:off x="6096000" y="382209"/>
            <a:ext cx="6096000" cy="4466645"/>
          </a:xfrm>
        </p:spPr>
        <p:txBody>
          <a:bodyPr/>
          <a:lstStyle/>
          <a:p>
            <a:endParaRPr lang="en-FI"/>
          </a:p>
        </p:txBody>
      </p:sp>
      <p:sp>
        <p:nvSpPr>
          <p:cNvPr id="10" name="Text Placeholder 9">
            <a:extLst>
              <a:ext uri="{FF2B5EF4-FFF2-40B4-BE49-F238E27FC236}">
                <a16:creationId xmlns:a16="http://schemas.microsoft.com/office/drawing/2014/main" id="{F80168F7-4C2B-CD44-BF69-FC5A9AC4639A}"/>
              </a:ext>
            </a:extLst>
          </p:cNvPr>
          <p:cNvSpPr>
            <a:spLocks noGrp="1"/>
          </p:cNvSpPr>
          <p:nvPr>
            <p:ph type="body" sz="quarter" idx="13"/>
          </p:nvPr>
        </p:nvSpPr>
        <p:spPr>
          <a:xfrm>
            <a:off x="7110780" y="4984572"/>
            <a:ext cx="4067175" cy="1260088"/>
          </a:xfrm>
        </p:spPr>
        <p:txBody>
          <a:bodyPr anchor="ctr">
            <a:noAutofit/>
          </a:bodyPr>
          <a:lstStyle>
            <a:lvl1pPr marL="0" indent="0" algn="ctr">
              <a:buNone/>
              <a:defRPr sz="3200" b="1">
                <a:latin typeface="+mn-lt"/>
              </a:defRPr>
            </a:lvl1pPr>
            <a:lvl2pPr marL="457200" indent="0" algn="ctr">
              <a:buNone/>
              <a:defRPr sz="3200" b="1">
                <a:latin typeface="+mn-lt"/>
              </a:defRPr>
            </a:lvl2pPr>
            <a:lvl3pPr marL="914400" indent="0" algn="ctr">
              <a:buNone/>
              <a:defRPr sz="3200" b="1">
                <a:latin typeface="+mn-lt"/>
              </a:defRPr>
            </a:lvl3pPr>
            <a:lvl4pPr marL="1371600" indent="0" algn="ctr">
              <a:buNone/>
              <a:defRPr sz="3200" b="1">
                <a:latin typeface="+mn-lt"/>
              </a:defRPr>
            </a:lvl4pPr>
            <a:lvl5pPr marL="1828800" indent="0" algn="ctr">
              <a:buNone/>
              <a:defRPr sz="3200" b="1">
                <a:latin typeface="+mn-lt"/>
              </a:defRPr>
            </a:lvl5pPr>
          </a:lstStyle>
          <a:p>
            <a:pPr lvl="0"/>
            <a:r>
              <a:rPr lang="en-GB" dirty="0"/>
              <a:t>Click to edit Master text styles</a:t>
            </a:r>
            <a:endParaRPr lang="en-FI" dirty="0"/>
          </a:p>
        </p:txBody>
      </p:sp>
      <p:sp>
        <p:nvSpPr>
          <p:cNvPr id="11" name="Text Placeholder 9">
            <a:extLst>
              <a:ext uri="{FF2B5EF4-FFF2-40B4-BE49-F238E27FC236}">
                <a16:creationId xmlns:a16="http://schemas.microsoft.com/office/drawing/2014/main" id="{1C8EF6DB-4460-5443-BC11-E4F9E5F3EB21}"/>
              </a:ext>
            </a:extLst>
          </p:cNvPr>
          <p:cNvSpPr>
            <a:spLocks noGrp="1"/>
          </p:cNvSpPr>
          <p:nvPr>
            <p:ph type="body" sz="quarter" idx="14"/>
          </p:nvPr>
        </p:nvSpPr>
        <p:spPr>
          <a:xfrm>
            <a:off x="1014045" y="382209"/>
            <a:ext cx="4067175" cy="1260088"/>
          </a:xfrm>
        </p:spPr>
        <p:txBody>
          <a:bodyPr anchor="ctr">
            <a:noAutofit/>
          </a:bodyPr>
          <a:lstStyle>
            <a:lvl1pPr marL="0" indent="0" algn="ctr">
              <a:buNone/>
              <a:defRPr sz="3200" b="1">
                <a:latin typeface="+mn-lt"/>
              </a:defRPr>
            </a:lvl1pPr>
            <a:lvl2pPr marL="457200" indent="0" algn="ctr">
              <a:buNone/>
              <a:defRPr sz="3200" b="1">
                <a:latin typeface="+mn-lt"/>
              </a:defRPr>
            </a:lvl2pPr>
            <a:lvl3pPr marL="914400" indent="0" algn="ctr">
              <a:buNone/>
              <a:defRPr sz="3200" b="1">
                <a:latin typeface="+mn-lt"/>
              </a:defRPr>
            </a:lvl3pPr>
            <a:lvl4pPr marL="1371600" indent="0" algn="ctr">
              <a:buNone/>
              <a:defRPr sz="3200" b="1">
                <a:latin typeface="+mn-lt"/>
              </a:defRPr>
            </a:lvl4pPr>
            <a:lvl5pPr marL="1828800" indent="0" algn="ctr">
              <a:buNone/>
              <a:defRPr sz="3200" b="1">
                <a:latin typeface="+mn-lt"/>
              </a:defRPr>
            </a:lvl5pPr>
          </a:lstStyle>
          <a:p>
            <a:pPr lvl="0"/>
            <a:r>
              <a:rPr lang="en-GB" dirty="0"/>
              <a:t>Click to edit Master text styles</a:t>
            </a:r>
            <a:endParaRPr lang="en-FI" dirty="0"/>
          </a:p>
        </p:txBody>
      </p:sp>
    </p:spTree>
    <p:extLst>
      <p:ext uri="{BB962C8B-B14F-4D97-AF65-F5344CB8AC3E}">
        <p14:creationId xmlns:p14="http://schemas.microsoft.com/office/powerpoint/2010/main" val="40377062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E3183F0-2D78-F746-89F0-5785A619CB4B}"/>
              </a:ext>
            </a:extLst>
          </p:cNvPr>
          <p:cNvSpPr>
            <a:spLocks noGrp="1"/>
          </p:cNvSpPr>
          <p:nvPr>
            <p:ph type="sldNum" sz="quarter" idx="10"/>
          </p:nvPr>
        </p:nvSpPr>
        <p:spPr/>
        <p:txBody>
          <a:bodyPr/>
          <a:lstStyle/>
          <a:p>
            <a:fld id="{7D0A3693-5CB6-4B45-8859-D19B56E87773}" type="slidenum">
              <a:rPr lang="en-FI" smtClean="0"/>
              <a:pPr/>
              <a:t>‹#›</a:t>
            </a:fld>
            <a:endParaRPr lang="en-FI"/>
          </a:p>
        </p:txBody>
      </p:sp>
    </p:spTree>
    <p:extLst>
      <p:ext uri="{BB962C8B-B14F-4D97-AF65-F5344CB8AC3E}">
        <p14:creationId xmlns:p14="http://schemas.microsoft.com/office/powerpoint/2010/main" val="36548332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Otsikkodia logo Suomi">
    <p:spTree>
      <p:nvGrpSpPr>
        <p:cNvPr id="1" name=""/>
        <p:cNvGrpSpPr/>
        <p:nvPr/>
      </p:nvGrpSpPr>
      <p:grpSpPr>
        <a:xfrm>
          <a:off x="0" y="0"/>
          <a:ext cx="0" cy="0"/>
          <a:chOff x="0" y="0"/>
          <a:chExt cx="0" cy="0"/>
        </a:xfrm>
      </p:grpSpPr>
      <p:pic>
        <p:nvPicPr>
          <p:cNvPr id="21" name="Kuva 20">
            <a:extLst>
              <a:ext uri="{FF2B5EF4-FFF2-40B4-BE49-F238E27FC236}">
                <a16:creationId xmlns:a16="http://schemas.microsoft.com/office/drawing/2014/main" id="{0B4C1F17-5537-4FD0-9322-25F097C1D1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13475" y="667993"/>
            <a:ext cx="1969115" cy="651387"/>
          </a:xfrm>
          <a:prstGeom prst="rect">
            <a:avLst/>
          </a:prstGeom>
        </p:spPr>
      </p:pic>
      <p:sp>
        <p:nvSpPr>
          <p:cNvPr id="2" name="Otsikko 1"/>
          <p:cNvSpPr>
            <a:spLocks noGrp="1"/>
          </p:cNvSpPr>
          <p:nvPr>
            <p:ph type="ctrTitle" hasCustomPrompt="1"/>
          </p:nvPr>
        </p:nvSpPr>
        <p:spPr>
          <a:xfrm>
            <a:off x="335360" y="1792515"/>
            <a:ext cx="11521280" cy="2634343"/>
          </a:xfrm>
        </p:spPr>
        <p:txBody>
          <a:bodyPr anchor="ctr" anchorCtr="0"/>
          <a:lstStyle>
            <a:lvl1pPr algn="ctr">
              <a:defRPr sz="4400" cap="all" baseline="0">
                <a:solidFill>
                  <a:schemeClr val="tx2"/>
                </a:solidFill>
              </a:defRPr>
            </a:lvl1pPr>
          </a:lstStyle>
          <a:p>
            <a:r>
              <a:rPr lang="fi-FI" dirty="0"/>
              <a:t>Lisää otsikko</a:t>
            </a:r>
          </a:p>
        </p:txBody>
      </p:sp>
      <p:sp>
        <p:nvSpPr>
          <p:cNvPr id="3" name="Alaotsikko 2"/>
          <p:cNvSpPr>
            <a:spLocks noGrp="1"/>
          </p:cNvSpPr>
          <p:nvPr>
            <p:ph type="subTitle" idx="1" hasCustomPrompt="1"/>
          </p:nvPr>
        </p:nvSpPr>
        <p:spPr>
          <a:xfrm>
            <a:off x="1828800" y="4963616"/>
            <a:ext cx="8534400" cy="985664"/>
          </a:xfrm>
        </p:spPr>
        <p:txBody>
          <a:bodyPr>
            <a:normAutofit/>
          </a:bodyPr>
          <a:lstStyle>
            <a:lvl1pPr marL="0" indent="0" algn="ctr">
              <a:buNone/>
              <a:defRPr sz="1800" baseline="0">
                <a:solidFill>
                  <a:schemeClr val="tx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Lisää alaotsikko</a:t>
            </a:r>
          </a:p>
        </p:txBody>
      </p:sp>
      <p:sp>
        <p:nvSpPr>
          <p:cNvPr id="4" name="Päivämäärän paikkamerkki 3"/>
          <p:cNvSpPr>
            <a:spLocks noGrp="1"/>
          </p:cNvSpPr>
          <p:nvPr>
            <p:ph type="dt" sz="half" idx="10"/>
          </p:nvPr>
        </p:nvSpPr>
        <p:spPr/>
        <p:txBody>
          <a:bodyPr/>
          <a:lstStyle>
            <a:lvl1pPr>
              <a:defRPr>
                <a:solidFill>
                  <a:schemeClr val="tx2"/>
                </a:solidFill>
              </a:defRPr>
            </a:lvl1pPr>
          </a:lstStyle>
          <a:p>
            <a:fld id="{E22B7FAB-477C-4F6B-B4CB-F9099895785E}" type="datetime1">
              <a:rPr lang="fi-FI" smtClean="0"/>
              <a:t>19.5.2022</a:t>
            </a:fld>
            <a:endParaRPr lang="fi-FI"/>
          </a:p>
        </p:txBody>
      </p:sp>
      <p:sp>
        <p:nvSpPr>
          <p:cNvPr id="5" name="Alatunnisteen paikkamerkki 4"/>
          <p:cNvSpPr>
            <a:spLocks noGrp="1"/>
          </p:cNvSpPr>
          <p:nvPr>
            <p:ph type="ftr" sz="quarter" idx="11"/>
          </p:nvPr>
        </p:nvSpPr>
        <p:spPr/>
        <p:txBody>
          <a:bodyPr/>
          <a:lstStyle>
            <a:lvl1pPr>
              <a:defRPr>
                <a:solidFill>
                  <a:schemeClr val="tx2"/>
                </a:solidFill>
              </a:defRPr>
            </a:lvl1pPr>
          </a:lstStyle>
          <a:p>
            <a:r>
              <a:rPr lang="fi-FI"/>
              <a:t>Mielenterveyden edistäminen</a:t>
            </a:r>
          </a:p>
        </p:txBody>
      </p:sp>
      <p:sp>
        <p:nvSpPr>
          <p:cNvPr id="6" name="Dian numeron paikkamerkki 5"/>
          <p:cNvSpPr>
            <a:spLocks noGrp="1"/>
          </p:cNvSpPr>
          <p:nvPr>
            <p:ph type="sldNum" sz="quarter" idx="12"/>
          </p:nvPr>
        </p:nvSpPr>
        <p:spPr/>
        <p:txBody>
          <a:bodyPr/>
          <a:lstStyle>
            <a:lvl1pPr>
              <a:defRPr>
                <a:solidFill>
                  <a:schemeClr val="tx2"/>
                </a:solidFill>
              </a:defRPr>
            </a:lvl1pPr>
          </a:lstStyle>
          <a:p>
            <a:fld id="{29F13F21-89A0-4E12-8E58-753F65C13159}" type="slidenum">
              <a:rPr lang="fi-FI" smtClean="0"/>
              <a:pPr/>
              <a:t>‹#›</a:t>
            </a:fld>
            <a:endParaRPr lang="fi-FI"/>
          </a:p>
        </p:txBody>
      </p:sp>
    </p:spTree>
    <p:extLst>
      <p:ext uri="{BB962C8B-B14F-4D97-AF65-F5344CB8AC3E}">
        <p14:creationId xmlns:p14="http://schemas.microsoft.com/office/powerpoint/2010/main" val="34573958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Otsikkodia logo Ruotsi">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335360" y="1792515"/>
            <a:ext cx="11521280" cy="2634343"/>
          </a:xfrm>
        </p:spPr>
        <p:txBody>
          <a:bodyPr anchor="ctr" anchorCtr="0"/>
          <a:lstStyle>
            <a:lvl1pPr algn="ctr">
              <a:defRPr sz="4400" cap="all" baseline="0">
                <a:solidFill>
                  <a:schemeClr val="tx2"/>
                </a:solidFill>
              </a:defRPr>
            </a:lvl1pPr>
          </a:lstStyle>
          <a:p>
            <a:r>
              <a:rPr lang="fi-FI" dirty="0"/>
              <a:t>Lisää otsikko</a:t>
            </a:r>
          </a:p>
        </p:txBody>
      </p:sp>
      <p:sp>
        <p:nvSpPr>
          <p:cNvPr id="3" name="Alaotsikko 2"/>
          <p:cNvSpPr>
            <a:spLocks noGrp="1"/>
          </p:cNvSpPr>
          <p:nvPr>
            <p:ph type="subTitle" idx="1" hasCustomPrompt="1"/>
          </p:nvPr>
        </p:nvSpPr>
        <p:spPr>
          <a:xfrm>
            <a:off x="1828800" y="4963616"/>
            <a:ext cx="8534400" cy="985664"/>
          </a:xfrm>
        </p:spPr>
        <p:txBody>
          <a:bodyPr>
            <a:normAutofit/>
          </a:bodyPr>
          <a:lstStyle>
            <a:lvl1pPr marL="0" indent="0" algn="ctr">
              <a:buNone/>
              <a:defRPr sz="1800" baseline="0">
                <a:solidFill>
                  <a:schemeClr val="tx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Lisää alaotsikko</a:t>
            </a:r>
          </a:p>
        </p:txBody>
      </p:sp>
      <p:sp>
        <p:nvSpPr>
          <p:cNvPr id="4" name="Päivämäärän paikkamerkki 3"/>
          <p:cNvSpPr>
            <a:spLocks noGrp="1"/>
          </p:cNvSpPr>
          <p:nvPr>
            <p:ph type="dt" sz="half" idx="10"/>
          </p:nvPr>
        </p:nvSpPr>
        <p:spPr/>
        <p:txBody>
          <a:bodyPr/>
          <a:lstStyle>
            <a:lvl1pPr>
              <a:defRPr>
                <a:solidFill>
                  <a:schemeClr val="tx2"/>
                </a:solidFill>
              </a:defRPr>
            </a:lvl1pPr>
          </a:lstStyle>
          <a:p>
            <a:fld id="{EAE2350B-7C76-4A3B-8E6F-66EE6FC5D72C}" type="datetime1">
              <a:rPr lang="fi-FI" smtClean="0"/>
              <a:t>19.5.2022</a:t>
            </a:fld>
            <a:endParaRPr lang="fi-FI"/>
          </a:p>
        </p:txBody>
      </p:sp>
      <p:sp>
        <p:nvSpPr>
          <p:cNvPr id="5" name="Alatunnisteen paikkamerkki 4"/>
          <p:cNvSpPr>
            <a:spLocks noGrp="1"/>
          </p:cNvSpPr>
          <p:nvPr>
            <p:ph type="ftr" sz="quarter" idx="11"/>
          </p:nvPr>
        </p:nvSpPr>
        <p:spPr/>
        <p:txBody>
          <a:bodyPr/>
          <a:lstStyle>
            <a:lvl1pPr>
              <a:defRPr>
                <a:solidFill>
                  <a:schemeClr val="tx2"/>
                </a:solidFill>
              </a:defRPr>
            </a:lvl1pPr>
          </a:lstStyle>
          <a:p>
            <a:r>
              <a:rPr lang="fi-FI"/>
              <a:t>Mielenterveyden edistäminen</a:t>
            </a:r>
          </a:p>
        </p:txBody>
      </p:sp>
      <p:sp>
        <p:nvSpPr>
          <p:cNvPr id="6" name="Dian numeron paikkamerkki 5"/>
          <p:cNvSpPr>
            <a:spLocks noGrp="1"/>
          </p:cNvSpPr>
          <p:nvPr>
            <p:ph type="sldNum" sz="quarter" idx="12"/>
          </p:nvPr>
        </p:nvSpPr>
        <p:spPr/>
        <p:txBody>
          <a:bodyPr/>
          <a:lstStyle>
            <a:lvl1pPr>
              <a:defRPr>
                <a:solidFill>
                  <a:schemeClr val="tx2"/>
                </a:solidFill>
              </a:defRPr>
            </a:lvl1pPr>
          </a:lstStyle>
          <a:p>
            <a:fld id="{29F13F21-89A0-4E12-8E58-753F65C13159}" type="slidenum">
              <a:rPr lang="fi-FI" smtClean="0"/>
              <a:pPr/>
              <a:t>‹#›</a:t>
            </a:fld>
            <a:endParaRPr lang="fi-FI"/>
          </a:p>
        </p:txBody>
      </p:sp>
      <p:pic>
        <p:nvPicPr>
          <p:cNvPr id="17" name="Kuva 16">
            <a:extLst>
              <a:ext uri="{FF2B5EF4-FFF2-40B4-BE49-F238E27FC236}">
                <a16:creationId xmlns:a16="http://schemas.microsoft.com/office/drawing/2014/main" id="{533B2660-53C8-490C-8960-AD4BF67433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16490" y="667993"/>
            <a:ext cx="1963084" cy="651387"/>
          </a:xfrm>
          <a:prstGeom prst="rect">
            <a:avLst/>
          </a:prstGeom>
        </p:spPr>
      </p:pic>
    </p:spTree>
    <p:extLst>
      <p:ext uri="{BB962C8B-B14F-4D97-AF65-F5344CB8AC3E}">
        <p14:creationId xmlns:p14="http://schemas.microsoft.com/office/powerpoint/2010/main" val="7854503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Otsikkodia logo Englanti">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335360" y="1792515"/>
            <a:ext cx="11521280" cy="2634343"/>
          </a:xfrm>
        </p:spPr>
        <p:txBody>
          <a:bodyPr anchor="ctr" anchorCtr="0"/>
          <a:lstStyle>
            <a:lvl1pPr algn="ctr">
              <a:defRPr sz="4400" cap="all" baseline="0">
                <a:solidFill>
                  <a:schemeClr val="tx2"/>
                </a:solidFill>
              </a:defRPr>
            </a:lvl1pPr>
          </a:lstStyle>
          <a:p>
            <a:r>
              <a:rPr lang="fi-FI" dirty="0"/>
              <a:t>Lisää otsikko</a:t>
            </a:r>
          </a:p>
        </p:txBody>
      </p:sp>
      <p:sp>
        <p:nvSpPr>
          <p:cNvPr id="3" name="Alaotsikko 2"/>
          <p:cNvSpPr>
            <a:spLocks noGrp="1"/>
          </p:cNvSpPr>
          <p:nvPr>
            <p:ph type="subTitle" idx="1" hasCustomPrompt="1"/>
          </p:nvPr>
        </p:nvSpPr>
        <p:spPr>
          <a:xfrm>
            <a:off x="1828800" y="4963616"/>
            <a:ext cx="8534400" cy="985664"/>
          </a:xfrm>
        </p:spPr>
        <p:txBody>
          <a:bodyPr>
            <a:normAutofit/>
          </a:bodyPr>
          <a:lstStyle>
            <a:lvl1pPr marL="0" indent="0" algn="ctr">
              <a:buNone/>
              <a:defRPr sz="1800" baseline="0">
                <a:solidFill>
                  <a:schemeClr val="tx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Lisää alaotsikko</a:t>
            </a:r>
          </a:p>
        </p:txBody>
      </p:sp>
      <p:sp>
        <p:nvSpPr>
          <p:cNvPr id="4" name="Päivämäärän paikkamerkki 3"/>
          <p:cNvSpPr>
            <a:spLocks noGrp="1"/>
          </p:cNvSpPr>
          <p:nvPr>
            <p:ph type="dt" sz="half" idx="10"/>
          </p:nvPr>
        </p:nvSpPr>
        <p:spPr/>
        <p:txBody>
          <a:bodyPr/>
          <a:lstStyle>
            <a:lvl1pPr>
              <a:defRPr>
                <a:solidFill>
                  <a:schemeClr val="tx2"/>
                </a:solidFill>
              </a:defRPr>
            </a:lvl1pPr>
          </a:lstStyle>
          <a:p>
            <a:fld id="{BBB23DAE-C231-4690-B90A-98CECEF5846E}" type="datetime1">
              <a:rPr lang="fi-FI" smtClean="0"/>
              <a:t>19.5.2022</a:t>
            </a:fld>
            <a:endParaRPr lang="fi-FI"/>
          </a:p>
        </p:txBody>
      </p:sp>
      <p:sp>
        <p:nvSpPr>
          <p:cNvPr id="5" name="Alatunnisteen paikkamerkki 4"/>
          <p:cNvSpPr>
            <a:spLocks noGrp="1"/>
          </p:cNvSpPr>
          <p:nvPr>
            <p:ph type="ftr" sz="quarter" idx="11"/>
          </p:nvPr>
        </p:nvSpPr>
        <p:spPr/>
        <p:txBody>
          <a:bodyPr/>
          <a:lstStyle>
            <a:lvl1pPr>
              <a:defRPr>
                <a:solidFill>
                  <a:schemeClr val="tx2"/>
                </a:solidFill>
              </a:defRPr>
            </a:lvl1pPr>
          </a:lstStyle>
          <a:p>
            <a:r>
              <a:rPr lang="fi-FI"/>
              <a:t>Mielenterveyden edistäminen</a:t>
            </a:r>
          </a:p>
        </p:txBody>
      </p:sp>
      <p:sp>
        <p:nvSpPr>
          <p:cNvPr id="6" name="Dian numeron paikkamerkki 5"/>
          <p:cNvSpPr>
            <a:spLocks noGrp="1"/>
          </p:cNvSpPr>
          <p:nvPr>
            <p:ph type="sldNum" sz="quarter" idx="12"/>
          </p:nvPr>
        </p:nvSpPr>
        <p:spPr/>
        <p:txBody>
          <a:bodyPr/>
          <a:lstStyle>
            <a:lvl1pPr>
              <a:defRPr>
                <a:solidFill>
                  <a:schemeClr val="tx2"/>
                </a:solidFill>
              </a:defRPr>
            </a:lvl1pPr>
          </a:lstStyle>
          <a:p>
            <a:fld id="{29F13F21-89A0-4E12-8E58-753F65C13159}" type="slidenum">
              <a:rPr lang="fi-FI" smtClean="0"/>
              <a:pPr/>
              <a:t>‹#›</a:t>
            </a:fld>
            <a:endParaRPr lang="fi-FI"/>
          </a:p>
        </p:txBody>
      </p:sp>
      <p:pic>
        <p:nvPicPr>
          <p:cNvPr id="17" name="Kuva 16">
            <a:extLst>
              <a:ext uri="{FF2B5EF4-FFF2-40B4-BE49-F238E27FC236}">
                <a16:creationId xmlns:a16="http://schemas.microsoft.com/office/drawing/2014/main" id="{1BCE1D2C-F35E-4AAC-B32A-A1E4F6F353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13475" y="666001"/>
            <a:ext cx="1969115" cy="637031"/>
          </a:xfrm>
          <a:prstGeom prst="rect">
            <a:avLst/>
          </a:prstGeom>
        </p:spPr>
      </p:pic>
    </p:spTree>
    <p:extLst>
      <p:ext uri="{BB962C8B-B14F-4D97-AF65-F5344CB8AC3E}">
        <p14:creationId xmlns:p14="http://schemas.microsoft.com/office/powerpoint/2010/main" val="26996357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335360" y="1792515"/>
            <a:ext cx="11521280" cy="2634343"/>
          </a:xfrm>
        </p:spPr>
        <p:txBody>
          <a:bodyPr anchor="ctr" anchorCtr="0"/>
          <a:lstStyle>
            <a:lvl1pPr algn="ctr">
              <a:defRPr sz="4400">
                <a:solidFill>
                  <a:schemeClr val="tx2"/>
                </a:solidFill>
              </a:defRPr>
            </a:lvl1pPr>
          </a:lstStyle>
          <a:p>
            <a:r>
              <a:rPr lang="fi-FI" dirty="0"/>
              <a:t>Lisää otsikko</a:t>
            </a:r>
          </a:p>
        </p:txBody>
      </p:sp>
      <p:sp>
        <p:nvSpPr>
          <p:cNvPr id="3" name="Alaotsikko 2"/>
          <p:cNvSpPr>
            <a:spLocks noGrp="1"/>
          </p:cNvSpPr>
          <p:nvPr>
            <p:ph type="subTitle" idx="1" hasCustomPrompt="1"/>
          </p:nvPr>
        </p:nvSpPr>
        <p:spPr>
          <a:xfrm>
            <a:off x="1828800" y="4963616"/>
            <a:ext cx="8534400" cy="985664"/>
          </a:xfrm>
        </p:spPr>
        <p:txBody>
          <a:bodyPr>
            <a:normAutofit/>
          </a:bodyPr>
          <a:lstStyle>
            <a:lvl1pPr marL="0" indent="0" algn="ctr">
              <a:buNone/>
              <a:defRPr sz="1800" baseline="0">
                <a:solidFill>
                  <a:schemeClr val="tx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Lisää alaotsikko</a:t>
            </a:r>
          </a:p>
        </p:txBody>
      </p:sp>
      <p:sp>
        <p:nvSpPr>
          <p:cNvPr id="4" name="Päivämäärän paikkamerkki 3"/>
          <p:cNvSpPr>
            <a:spLocks noGrp="1"/>
          </p:cNvSpPr>
          <p:nvPr>
            <p:ph type="dt" sz="half" idx="10"/>
          </p:nvPr>
        </p:nvSpPr>
        <p:spPr/>
        <p:txBody>
          <a:bodyPr/>
          <a:lstStyle>
            <a:lvl1pPr>
              <a:defRPr>
                <a:solidFill>
                  <a:schemeClr val="tx2"/>
                </a:solidFill>
              </a:defRPr>
            </a:lvl1pPr>
          </a:lstStyle>
          <a:p>
            <a:fld id="{4CF41866-F6C9-4FCE-9592-D84B1F2C21D7}" type="datetime1">
              <a:rPr lang="fi-FI" smtClean="0"/>
              <a:t>19.5.2022</a:t>
            </a:fld>
            <a:endParaRPr lang="fi-FI"/>
          </a:p>
        </p:txBody>
      </p:sp>
      <p:sp>
        <p:nvSpPr>
          <p:cNvPr id="5" name="Alatunnisteen paikkamerkki 4"/>
          <p:cNvSpPr>
            <a:spLocks noGrp="1"/>
          </p:cNvSpPr>
          <p:nvPr>
            <p:ph type="ftr" sz="quarter" idx="11"/>
          </p:nvPr>
        </p:nvSpPr>
        <p:spPr/>
        <p:txBody>
          <a:bodyPr/>
          <a:lstStyle>
            <a:lvl1pPr>
              <a:defRPr>
                <a:solidFill>
                  <a:schemeClr val="tx2"/>
                </a:solidFill>
              </a:defRPr>
            </a:lvl1pPr>
          </a:lstStyle>
          <a:p>
            <a:r>
              <a:rPr lang="fi-FI"/>
              <a:t>Mielenterveyden edistäminen</a:t>
            </a:r>
          </a:p>
        </p:txBody>
      </p:sp>
      <p:sp>
        <p:nvSpPr>
          <p:cNvPr id="6" name="Dian numeron paikkamerkki 5"/>
          <p:cNvSpPr>
            <a:spLocks noGrp="1"/>
          </p:cNvSpPr>
          <p:nvPr>
            <p:ph type="sldNum" sz="quarter" idx="12"/>
          </p:nvPr>
        </p:nvSpPr>
        <p:spPr/>
        <p:txBody>
          <a:bodyPr/>
          <a:lstStyle>
            <a:lvl1pPr>
              <a:defRPr>
                <a:solidFill>
                  <a:schemeClr val="tx2"/>
                </a:solidFill>
              </a:defRPr>
            </a:lvl1pPr>
          </a:lstStyle>
          <a:p>
            <a:fld id="{29F13F21-89A0-4E12-8E58-753F65C13159}" type="slidenum">
              <a:rPr lang="fi-FI" smtClean="0"/>
              <a:pPr/>
              <a:t>‹#›</a:t>
            </a:fld>
            <a:endParaRPr lang="fi-FI"/>
          </a:p>
        </p:txBody>
      </p:sp>
    </p:spTree>
    <p:extLst>
      <p:ext uri="{BB962C8B-B14F-4D97-AF65-F5344CB8AC3E}">
        <p14:creationId xmlns:p14="http://schemas.microsoft.com/office/powerpoint/2010/main" val="4141557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3C3C3C"/>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76FC960-B050-B04F-B924-68D664EEBA63}"/>
              </a:ext>
            </a:extLst>
          </p:cNvPr>
          <p:cNvSpPr>
            <a:spLocks noGrp="1"/>
          </p:cNvSpPr>
          <p:nvPr>
            <p:ph type="ctrTitle"/>
          </p:nvPr>
        </p:nvSpPr>
        <p:spPr>
          <a:xfrm>
            <a:off x="1524000" y="2079371"/>
            <a:ext cx="8083463" cy="1933482"/>
          </a:xfrm>
          <a:prstGeom prst="rect">
            <a:avLst/>
          </a:prstGeom>
        </p:spPr>
        <p:txBody>
          <a:bodyPr anchor="b">
            <a:normAutofit/>
          </a:bodyPr>
          <a:lstStyle>
            <a:lvl1pPr algn="l">
              <a:defRPr sz="5400" b="1" i="0">
                <a:solidFill>
                  <a:schemeClr val="bg1"/>
                </a:solidFill>
                <a:latin typeface="+mn-lt"/>
              </a:defRPr>
            </a:lvl1pPr>
          </a:lstStyle>
          <a:p>
            <a:r>
              <a:rPr lang="en-GB" dirty="0"/>
              <a:t>Click to edit Master title style</a:t>
            </a:r>
            <a:endParaRPr lang="en-FI" dirty="0"/>
          </a:p>
        </p:txBody>
      </p:sp>
      <p:sp>
        <p:nvSpPr>
          <p:cNvPr id="14" name="Subtitle 2">
            <a:extLst>
              <a:ext uri="{FF2B5EF4-FFF2-40B4-BE49-F238E27FC236}">
                <a16:creationId xmlns:a16="http://schemas.microsoft.com/office/drawing/2014/main" id="{7F450180-EA82-3C42-9FF7-9FA20B9365EB}"/>
              </a:ext>
            </a:extLst>
          </p:cNvPr>
          <p:cNvSpPr>
            <a:spLocks noGrp="1"/>
          </p:cNvSpPr>
          <p:nvPr>
            <p:ph type="subTitle" idx="1"/>
          </p:nvPr>
        </p:nvSpPr>
        <p:spPr>
          <a:xfrm>
            <a:off x="1524000" y="4422867"/>
            <a:ext cx="8083463" cy="881743"/>
          </a:xfrm>
          <a:prstGeom prst="rect">
            <a:avLst/>
          </a:prstGeom>
        </p:spPr>
        <p:txBody>
          <a:bodyPr/>
          <a:lstStyle>
            <a:lvl1pPr marL="0" indent="0" algn="l">
              <a:buNone/>
              <a:defRPr sz="2400" b="0" i="0">
                <a:solidFill>
                  <a:schemeClr val="bg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FI" dirty="0"/>
          </a:p>
        </p:txBody>
      </p:sp>
      <p:pic>
        <p:nvPicPr>
          <p:cNvPr id="15" name="Graphic 14">
            <a:extLst>
              <a:ext uri="{FF2B5EF4-FFF2-40B4-BE49-F238E27FC236}">
                <a16:creationId xmlns:a16="http://schemas.microsoft.com/office/drawing/2014/main" id="{47EF97DC-08A5-E449-83F1-38A4766502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24000" y="1317533"/>
            <a:ext cx="1473574" cy="736786"/>
          </a:xfrm>
          <a:prstGeom prst="rect">
            <a:avLst/>
          </a:prstGeom>
        </p:spPr>
      </p:pic>
      <p:sp>
        <p:nvSpPr>
          <p:cNvPr id="4" name="Date Placeholder 3">
            <a:extLst>
              <a:ext uri="{FF2B5EF4-FFF2-40B4-BE49-F238E27FC236}">
                <a16:creationId xmlns:a16="http://schemas.microsoft.com/office/drawing/2014/main" id="{25A4C498-C1B8-F246-BC2E-4A826BFDE997}"/>
              </a:ext>
            </a:extLst>
          </p:cNvPr>
          <p:cNvSpPr>
            <a:spLocks noGrp="1"/>
          </p:cNvSpPr>
          <p:nvPr>
            <p:ph type="dt" sz="half" idx="10"/>
          </p:nvPr>
        </p:nvSpPr>
        <p:spPr/>
        <p:txBody>
          <a:bodyPr/>
          <a:lstStyle/>
          <a:p>
            <a:fld id="{6C58F018-890F-4725-9B31-4634B3BD6428}" type="datetime1">
              <a:rPr lang="fi-FI" smtClean="0"/>
              <a:t>19.5.2022</a:t>
            </a:fld>
            <a:endParaRPr lang="en-FI" dirty="0"/>
          </a:p>
        </p:txBody>
      </p:sp>
      <p:sp>
        <p:nvSpPr>
          <p:cNvPr id="5" name="Footer Placeholder 4">
            <a:extLst>
              <a:ext uri="{FF2B5EF4-FFF2-40B4-BE49-F238E27FC236}">
                <a16:creationId xmlns:a16="http://schemas.microsoft.com/office/drawing/2014/main" id="{E6AD021B-3F1B-BD43-85DD-2932F8BCB1F4}"/>
              </a:ext>
            </a:extLst>
          </p:cNvPr>
          <p:cNvSpPr>
            <a:spLocks noGrp="1"/>
          </p:cNvSpPr>
          <p:nvPr>
            <p:ph type="ftr" sz="quarter" idx="11"/>
          </p:nvPr>
        </p:nvSpPr>
        <p:spPr/>
        <p:txBody>
          <a:bodyPr/>
          <a:lstStyle/>
          <a:p>
            <a:r>
              <a:rPr lang="fi-FI"/>
              <a:t>Mielenterveyden edistäminen</a:t>
            </a:r>
            <a:endParaRPr lang="en-FI" dirty="0"/>
          </a:p>
        </p:txBody>
      </p:sp>
    </p:spTree>
    <p:extLst>
      <p:ext uri="{BB962C8B-B14F-4D97-AF65-F5344CB8AC3E}">
        <p14:creationId xmlns:p14="http://schemas.microsoft.com/office/powerpoint/2010/main" val="32876771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dirty="0"/>
              <a:t>Lisää otsikko</a:t>
            </a:r>
          </a:p>
        </p:txBody>
      </p:sp>
      <p:sp>
        <p:nvSpPr>
          <p:cNvPr id="3" name="Sisällön paikkamerkki 2"/>
          <p:cNvSpPr>
            <a:spLocks noGrp="1"/>
          </p:cNvSpPr>
          <p:nvPr>
            <p:ph idx="1"/>
          </p:nvPr>
        </p:nvSpPr>
        <p:spPr/>
        <p:txBody>
          <a:bodyPr/>
          <a:lstStyle>
            <a:lvl1pPr marL="0" indent="0">
              <a:buFontTx/>
              <a:buNone/>
              <a:defRPr/>
            </a:lvl1pPr>
            <a:lvl2pPr marL="536575" indent="-268288">
              <a:buFont typeface="Arial" panose="020B0604020202020204" pitchFamily="34" charset="0"/>
              <a:buChar char="•"/>
              <a:defRPr/>
            </a:lvl2pPr>
            <a:lvl3pPr marL="804863" indent="-268288">
              <a:buFont typeface="Arial" panose="020B0604020202020204" pitchFamily="34" charset="0"/>
              <a:buChar char="•"/>
              <a:defRPr/>
            </a:lvl3pPr>
            <a:lvl4pPr marL="1074738" indent="-269875">
              <a:buFont typeface="Arial" panose="020B0604020202020204" pitchFamily="34" charset="0"/>
              <a:buChar char="•"/>
              <a:defRPr/>
            </a:lvl4pPr>
            <a:lvl5pPr marL="1343025" indent="-268288">
              <a:buFont typeface="Arial" panose="020B0604020202020204" pitchFamily="34" charset="0"/>
              <a:buChar char="•"/>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fld id="{75BAFDE2-AE42-4A5D-8271-AD9D2AFB8C5C}" type="datetime1">
              <a:rPr lang="fi-FI" smtClean="0"/>
              <a:t>19.5.2022</a:t>
            </a:fld>
            <a:endParaRPr lang="fi-FI"/>
          </a:p>
        </p:txBody>
      </p:sp>
      <p:sp>
        <p:nvSpPr>
          <p:cNvPr id="5" name="Alatunnisteen paikkamerkki 4"/>
          <p:cNvSpPr>
            <a:spLocks noGrp="1"/>
          </p:cNvSpPr>
          <p:nvPr>
            <p:ph type="ftr" sz="quarter" idx="11"/>
          </p:nvPr>
        </p:nvSpPr>
        <p:spPr/>
        <p:txBody>
          <a:bodyPr/>
          <a:lstStyle/>
          <a:p>
            <a:r>
              <a:rPr lang="fi-FI"/>
              <a:t>Mielenterveyden edistäminen</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Tree>
    <p:extLst>
      <p:ext uri="{BB962C8B-B14F-4D97-AF65-F5344CB8AC3E}">
        <p14:creationId xmlns:p14="http://schemas.microsoft.com/office/powerpoint/2010/main" val="21655559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Otsikko ja sisältö luettelomerkki">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dirty="0"/>
              <a:t>Lisää otsikko</a:t>
            </a:r>
          </a:p>
        </p:txBody>
      </p:sp>
      <p:sp>
        <p:nvSpPr>
          <p:cNvPr id="3" name="Sisällön paikkamerkki 2"/>
          <p:cNvSpPr>
            <a:spLocks noGrp="1"/>
          </p:cNvSpPr>
          <p:nvPr>
            <p:ph idx="1"/>
          </p:nvPr>
        </p:nvSpPr>
        <p:spPr/>
        <p:txBody>
          <a:bodyPr/>
          <a:lstStyle>
            <a:lvl1pPr marL="268288" indent="-268288">
              <a:lnSpc>
                <a:spcPct val="110000"/>
              </a:lnSpc>
              <a:spcAft>
                <a:spcPts val="300"/>
              </a:spcAft>
              <a:buFont typeface="Arial" panose="020B0604020202020204" pitchFamily="34" charset="0"/>
              <a:buChar char="•"/>
              <a:defRPr/>
            </a:lvl1pPr>
            <a:lvl2pPr marL="536575" indent="-268288">
              <a:lnSpc>
                <a:spcPct val="110000"/>
              </a:lnSpc>
              <a:spcAft>
                <a:spcPts val="300"/>
              </a:spcAft>
              <a:buFont typeface="Arial" panose="020B0604020202020204" pitchFamily="34" charset="0"/>
              <a:buChar char="•"/>
              <a:defRPr/>
            </a:lvl2pPr>
            <a:lvl3pPr marL="804863" indent="-268288">
              <a:lnSpc>
                <a:spcPct val="110000"/>
              </a:lnSpc>
              <a:spcAft>
                <a:spcPts val="300"/>
              </a:spcAft>
              <a:buFont typeface="Arial" panose="020B0604020202020204" pitchFamily="34" charset="0"/>
              <a:buChar char="•"/>
              <a:defRPr/>
            </a:lvl3pPr>
            <a:lvl4pPr marL="1074738" indent="-269875">
              <a:lnSpc>
                <a:spcPct val="110000"/>
              </a:lnSpc>
              <a:spcAft>
                <a:spcPts val="300"/>
              </a:spcAft>
              <a:buFont typeface="Arial" panose="020B0604020202020204" pitchFamily="34" charset="0"/>
              <a:buChar char="•"/>
              <a:defRPr/>
            </a:lvl4pPr>
            <a:lvl5pPr marL="1343025" indent="-268288">
              <a:lnSpc>
                <a:spcPct val="110000"/>
              </a:lnSpc>
              <a:spcAft>
                <a:spcPts val="300"/>
              </a:spcAft>
              <a:buFont typeface="Arial" panose="020B0604020202020204" pitchFamily="34" charset="0"/>
              <a:buChar char="•"/>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fld id="{2EA75E93-B47A-4C14-BBA1-E84C31E1C962}" type="datetime1">
              <a:rPr lang="fi-FI" smtClean="0"/>
              <a:t>19.5.2022</a:t>
            </a:fld>
            <a:endParaRPr lang="fi-FI"/>
          </a:p>
        </p:txBody>
      </p:sp>
      <p:sp>
        <p:nvSpPr>
          <p:cNvPr id="5" name="Alatunnisteen paikkamerkki 4"/>
          <p:cNvSpPr>
            <a:spLocks noGrp="1"/>
          </p:cNvSpPr>
          <p:nvPr>
            <p:ph type="ftr" sz="quarter" idx="11"/>
          </p:nvPr>
        </p:nvSpPr>
        <p:spPr/>
        <p:txBody>
          <a:bodyPr/>
          <a:lstStyle/>
          <a:p>
            <a:r>
              <a:rPr lang="fi-FI"/>
              <a:t>Mielenterveyden edistäminen</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Tree>
    <p:extLst>
      <p:ext uri="{BB962C8B-B14F-4D97-AF65-F5344CB8AC3E}">
        <p14:creationId xmlns:p14="http://schemas.microsoft.com/office/powerpoint/2010/main" val="18137417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Otsikko ja sisältö, toinen taso Arial">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dirty="0"/>
              <a:t>Lisää otsikko</a:t>
            </a:r>
          </a:p>
        </p:txBody>
      </p:sp>
      <p:sp>
        <p:nvSpPr>
          <p:cNvPr id="3" name="Sisällön paikkamerkki 2"/>
          <p:cNvSpPr>
            <a:spLocks noGrp="1"/>
          </p:cNvSpPr>
          <p:nvPr>
            <p:ph idx="1"/>
          </p:nvPr>
        </p:nvSpPr>
        <p:spPr/>
        <p:txBody>
          <a:bodyPr/>
          <a:lstStyle>
            <a:lvl1pPr marL="0" indent="0">
              <a:spcAft>
                <a:spcPts val="1000"/>
              </a:spcAft>
              <a:buFontTx/>
              <a:buNone/>
              <a:defRPr>
                <a:latin typeface="+mn-lt"/>
              </a:defRPr>
            </a:lvl1pPr>
            <a:lvl2pPr marL="0" indent="0">
              <a:spcAft>
                <a:spcPts val="1000"/>
              </a:spcAft>
              <a:buFontTx/>
              <a:buNone/>
              <a:defRPr sz="1600">
                <a:latin typeface="+mn-lt"/>
              </a:defRPr>
            </a:lvl2pPr>
            <a:lvl3pPr marL="180975" indent="-180975">
              <a:spcAft>
                <a:spcPts val="1000"/>
              </a:spcAft>
              <a:buFont typeface="Arial" panose="020B0604020202020204" pitchFamily="34" charset="0"/>
              <a:buChar char="•"/>
              <a:defRPr sz="1600">
                <a:latin typeface="+mn-lt"/>
              </a:defRPr>
            </a:lvl3pPr>
            <a:lvl4pPr marL="355600" indent="-174625">
              <a:spcAft>
                <a:spcPts val="1000"/>
              </a:spcAft>
              <a:buFont typeface="Arial" panose="020B0604020202020204" pitchFamily="34" charset="0"/>
              <a:buChar char="•"/>
              <a:defRPr sz="1600">
                <a:latin typeface="+mn-lt"/>
              </a:defRPr>
            </a:lvl4pPr>
            <a:lvl5pPr marL="536575" indent="-180975">
              <a:spcAft>
                <a:spcPts val="1000"/>
              </a:spcAft>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fld id="{7FB87FE8-81F0-40E0-BE4B-689E4F97963B}" type="datetime1">
              <a:rPr lang="fi-FI" smtClean="0"/>
              <a:t>19.5.2022</a:t>
            </a:fld>
            <a:endParaRPr lang="fi-FI"/>
          </a:p>
        </p:txBody>
      </p:sp>
      <p:sp>
        <p:nvSpPr>
          <p:cNvPr id="5" name="Alatunnisteen paikkamerkki 4"/>
          <p:cNvSpPr>
            <a:spLocks noGrp="1"/>
          </p:cNvSpPr>
          <p:nvPr>
            <p:ph type="ftr" sz="quarter" idx="11"/>
          </p:nvPr>
        </p:nvSpPr>
        <p:spPr/>
        <p:txBody>
          <a:bodyPr/>
          <a:lstStyle/>
          <a:p>
            <a:r>
              <a:rPr lang="fi-FI"/>
              <a:t>Mielenterveyden edistäminen</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Tree>
    <p:extLst>
      <p:ext uri="{BB962C8B-B14F-4D97-AF65-F5344CB8AC3E}">
        <p14:creationId xmlns:p14="http://schemas.microsoft.com/office/powerpoint/2010/main" val="2782966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dirty="0"/>
              <a:t>Lisää otsikko</a:t>
            </a:r>
          </a:p>
        </p:txBody>
      </p:sp>
      <p:sp>
        <p:nvSpPr>
          <p:cNvPr id="3" name="Sisällön paikkamerkki 2"/>
          <p:cNvSpPr>
            <a:spLocks noGrp="1"/>
          </p:cNvSpPr>
          <p:nvPr>
            <p:ph sz="half" idx="1"/>
          </p:nvPr>
        </p:nvSpPr>
        <p:spPr>
          <a:xfrm>
            <a:off x="609600" y="1670400"/>
            <a:ext cx="5384800" cy="4525963"/>
          </a:xfrm>
        </p:spPr>
        <p:txBody>
          <a:bodyPr>
            <a:normAutofit/>
          </a:bodyPr>
          <a:lstStyle>
            <a:lvl1pPr marL="268288" indent="-268288">
              <a:lnSpc>
                <a:spcPct val="110000"/>
              </a:lnSpc>
              <a:spcAft>
                <a:spcPts val="300"/>
              </a:spcAft>
              <a:buFont typeface="Arial" panose="020B0604020202020204" pitchFamily="34" charset="0"/>
              <a:buChar char="•"/>
              <a:defRPr sz="2400"/>
            </a:lvl1pPr>
            <a:lvl2pPr marL="742950" indent="-285750">
              <a:buFont typeface="Arial" panose="020B0604020202020204" pitchFamily="34" charset="0"/>
              <a:buChar char="•"/>
              <a:defRPr sz="2000"/>
            </a:lvl2pPr>
            <a:lvl3pPr marL="1143000" indent="-228600">
              <a:buFont typeface="Arial" panose="020B0604020202020204" pitchFamily="34" charset="0"/>
              <a:buChar char="•"/>
              <a:defRPr sz="2000"/>
            </a:lvl3pPr>
            <a:lvl4pPr marL="1600200" indent="-228600">
              <a:buFont typeface="Arial" panose="020B0604020202020204" pitchFamily="34" charset="0"/>
              <a:buChar char="•"/>
              <a:defRPr sz="2000"/>
            </a:lvl4pPr>
            <a:lvl5pPr marL="2057400" indent="-228600">
              <a:buFont typeface="Arial" panose="020B0604020202020204" pitchFamily="34" charset="0"/>
              <a:buChar char="•"/>
              <a:defRPr sz="20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p:cNvSpPr>
            <a:spLocks noGrp="1"/>
          </p:cNvSpPr>
          <p:nvPr>
            <p:ph sz="half" idx="2"/>
          </p:nvPr>
        </p:nvSpPr>
        <p:spPr>
          <a:xfrm>
            <a:off x="6197600" y="1670400"/>
            <a:ext cx="5384800" cy="4525963"/>
          </a:xfrm>
        </p:spPr>
        <p:txBody>
          <a:bodyPr>
            <a:normAutofit/>
          </a:bodyPr>
          <a:lstStyle>
            <a:lvl1pPr marL="268288" indent="-268288">
              <a:lnSpc>
                <a:spcPct val="110000"/>
              </a:lnSpc>
              <a:spcAft>
                <a:spcPts val="300"/>
              </a:spcAft>
              <a:buFont typeface="Arial" panose="020B0604020202020204" pitchFamily="34" charset="0"/>
              <a:buChar char="•"/>
              <a:defRPr sz="2400"/>
            </a:lvl1pPr>
            <a:lvl2pPr marL="742950" indent="-285750">
              <a:buFont typeface="Arial" panose="020B0604020202020204" pitchFamily="34" charset="0"/>
              <a:buChar char="•"/>
              <a:defRPr sz="2000"/>
            </a:lvl2pPr>
            <a:lvl3pPr marL="1143000" indent="-228600">
              <a:buFont typeface="Arial" panose="020B0604020202020204" pitchFamily="34" charset="0"/>
              <a:buChar char="•"/>
              <a:defRPr sz="2000"/>
            </a:lvl3pPr>
            <a:lvl4pPr marL="1600200" indent="-228600">
              <a:buFont typeface="Arial" panose="020B0604020202020204" pitchFamily="34" charset="0"/>
              <a:buChar char="•"/>
              <a:defRPr sz="2000"/>
            </a:lvl4pPr>
            <a:lvl5pPr marL="2057400" indent="-228600">
              <a:buFont typeface="Arial" panose="020B0604020202020204" pitchFamily="34" charset="0"/>
              <a:buChar char="•"/>
              <a:defRPr sz="20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Päivämäärän paikkamerkki 4"/>
          <p:cNvSpPr>
            <a:spLocks noGrp="1"/>
          </p:cNvSpPr>
          <p:nvPr>
            <p:ph type="dt" sz="half" idx="10"/>
          </p:nvPr>
        </p:nvSpPr>
        <p:spPr/>
        <p:txBody>
          <a:bodyPr/>
          <a:lstStyle/>
          <a:p>
            <a:fld id="{4FF39EE3-2843-464C-BE76-A546180C4292}" type="datetime1">
              <a:rPr lang="fi-FI" smtClean="0"/>
              <a:t>19.5.2022</a:t>
            </a:fld>
            <a:endParaRPr lang="fi-FI"/>
          </a:p>
        </p:txBody>
      </p:sp>
      <p:sp>
        <p:nvSpPr>
          <p:cNvPr id="6" name="Alatunnisteen paikkamerkki 5"/>
          <p:cNvSpPr>
            <a:spLocks noGrp="1"/>
          </p:cNvSpPr>
          <p:nvPr>
            <p:ph type="ftr" sz="quarter" idx="11"/>
          </p:nvPr>
        </p:nvSpPr>
        <p:spPr/>
        <p:txBody>
          <a:bodyPr/>
          <a:lstStyle/>
          <a:p>
            <a:r>
              <a:rPr lang="fi-FI"/>
              <a:t>Mielenterveyden edistäminen</a:t>
            </a:r>
          </a:p>
        </p:txBody>
      </p:sp>
      <p:sp>
        <p:nvSpPr>
          <p:cNvPr id="7" name="Dian numeron paikkamerkki 6"/>
          <p:cNvSpPr>
            <a:spLocks noGrp="1"/>
          </p:cNvSpPr>
          <p:nvPr>
            <p:ph type="sldNum" sz="quarter" idx="12"/>
          </p:nvPr>
        </p:nvSpPr>
        <p:spPr/>
        <p:txBody>
          <a:bodyPr/>
          <a:lstStyle/>
          <a:p>
            <a:fld id="{29F13F21-89A0-4E12-8E58-753F65C13159}" type="slidenum">
              <a:rPr lang="fi-FI" smtClean="0"/>
              <a:t>‹#›</a:t>
            </a:fld>
            <a:endParaRPr lang="fi-FI"/>
          </a:p>
        </p:txBody>
      </p:sp>
    </p:spTree>
    <p:extLst>
      <p:ext uri="{BB962C8B-B14F-4D97-AF65-F5344CB8AC3E}">
        <p14:creationId xmlns:p14="http://schemas.microsoft.com/office/powerpoint/2010/main" val="16273568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Neljä sisältökohdetta">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fld id="{EC8DFBCB-35E1-49C8-ADCB-0D5F9A33EA5B}" type="datetime1">
              <a:rPr lang="fi-FI" smtClean="0"/>
              <a:t>19.5.2022</a:t>
            </a:fld>
            <a:endParaRPr lang="fi-FI"/>
          </a:p>
        </p:txBody>
      </p:sp>
      <p:sp>
        <p:nvSpPr>
          <p:cNvPr id="5" name="Alatunnisteen paikkamerkki 4"/>
          <p:cNvSpPr>
            <a:spLocks noGrp="1"/>
          </p:cNvSpPr>
          <p:nvPr>
            <p:ph type="ftr" sz="quarter" idx="11"/>
          </p:nvPr>
        </p:nvSpPr>
        <p:spPr/>
        <p:txBody>
          <a:bodyPr/>
          <a:lstStyle/>
          <a:p>
            <a:r>
              <a:rPr lang="fi-FI"/>
              <a:t>Mielenterveyden edistäminen</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
        <p:nvSpPr>
          <p:cNvPr id="11" name="Sisällön paikkamerkki 2"/>
          <p:cNvSpPr>
            <a:spLocks noGrp="1"/>
          </p:cNvSpPr>
          <p:nvPr>
            <p:ph idx="15"/>
          </p:nvPr>
        </p:nvSpPr>
        <p:spPr>
          <a:xfrm>
            <a:off x="6318552" y="3577773"/>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4" name="Sisällön paikkamerkki 2">
            <a:extLst>
              <a:ext uri="{FF2B5EF4-FFF2-40B4-BE49-F238E27FC236}">
                <a16:creationId xmlns:a16="http://schemas.microsoft.com/office/drawing/2014/main" id="{CC5D4881-9675-4A95-8627-FFDA520AA304}"/>
              </a:ext>
            </a:extLst>
          </p:cNvPr>
          <p:cNvSpPr>
            <a:spLocks noGrp="1"/>
          </p:cNvSpPr>
          <p:nvPr>
            <p:ph idx="17"/>
          </p:nvPr>
        </p:nvSpPr>
        <p:spPr>
          <a:xfrm>
            <a:off x="609600" y="3577773"/>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2" name="Sisällön paikkamerkki 2">
            <a:extLst>
              <a:ext uri="{FF2B5EF4-FFF2-40B4-BE49-F238E27FC236}">
                <a16:creationId xmlns:a16="http://schemas.microsoft.com/office/drawing/2014/main" id="{20748476-3234-49A9-926D-D1EBEA693DA0}"/>
              </a:ext>
            </a:extLst>
          </p:cNvPr>
          <p:cNvSpPr>
            <a:spLocks noGrp="1"/>
          </p:cNvSpPr>
          <p:nvPr>
            <p:ph idx="18"/>
          </p:nvPr>
        </p:nvSpPr>
        <p:spPr>
          <a:xfrm>
            <a:off x="6318552" y="477947"/>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Sisällön paikkamerkki 2">
            <a:extLst>
              <a:ext uri="{FF2B5EF4-FFF2-40B4-BE49-F238E27FC236}">
                <a16:creationId xmlns:a16="http://schemas.microsoft.com/office/drawing/2014/main" id="{8D8FFB7D-3D2D-4CA9-A61B-612C1868AED2}"/>
              </a:ext>
            </a:extLst>
          </p:cNvPr>
          <p:cNvSpPr>
            <a:spLocks noGrp="1"/>
          </p:cNvSpPr>
          <p:nvPr>
            <p:ph idx="19"/>
          </p:nvPr>
        </p:nvSpPr>
        <p:spPr>
          <a:xfrm>
            <a:off x="609600" y="476672"/>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23414552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Otsikko ja kolme sisältökohdetta">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fld id="{24DBC487-A73B-4E1E-971F-A0EA5EDE5CD3}" type="datetime1">
              <a:rPr lang="fi-FI" smtClean="0"/>
              <a:t>19.5.2022</a:t>
            </a:fld>
            <a:endParaRPr lang="fi-FI"/>
          </a:p>
        </p:txBody>
      </p:sp>
      <p:sp>
        <p:nvSpPr>
          <p:cNvPr id="5" name="Alatunnisteen paikkamerkki 4"/>
          <p:cNvSpPr>
            <a:spLocks noGrp="1"/>
          </p:cNvSpPr>
          <p:nvPr>
            <p:ph type="ftr" sz="quarter" idx="11"/>
          </p:nvPr>
        </p:nvSpPr>
        <p:spPr/>
        <p:txBody>
          <a:bodyPr/>
          <a:lstStyle/>
          <a:p>
            <a:r>
              <a:rPr lang="fi-FI"/>
              <a:t>Mielenterveyden edistäminen</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
        <p:nvSpPr>
          <p:cNvPr id="11" name="Sisällön paikkamerkki 2"/>
          <p:cNvSpPr>
            <a:spLocks noGrp="1"/>
          </p:cNvSpPr>
          <p:nvPr>
            <p:ph idx="15"/>
          </p:nvPr>
        </p:nvSpPr>
        <p:spPr>
          <a:xfrm>
            <a:off x="6318552" y="3577773"/>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2" name="Otsikko 1"/>
          <p:cNvSpPr>
            <a:spLocks noGrp="1"/>
          </p:cNvSpPr>
          <p:nvPr>
            <p:ph type="title" hasCustomPrompt="1"/>
          </p:nvPr>
        </p:nvSpPr>
        <p:spPr>
          <a:xfrm>
            <a:off x="609600" y="457199"/>
            <a:ext cx="5102357" cy="2696645"/>
          </a:xfrm>
        </p:spPr>
        <p:txBody>
          <a:bodyPr/>
          <a:lstStyle>
            <a:lvl1pPr>
              <a:defRPr baseline="0"/>
            </a:lvl1pPr>
          </a:lstStyle>
          <a:p>
            <a:r>
              <a:rPr lang="fi-FI" dirty="0"/>
              <a:t>Lisää otsikko</a:t>
            </a:r>
          </a:p>
        </p:txBody>
      </p:sp>
      <p:sp>
        <p:nvSpPr>
          <p:cNvPr id="14" name="Sisällön paikkamerkki 2">
            <a:extLst>
              <a:ext uri="{FF2B5EF4-FFF2-40B4-BE49-F238E27FC236}">
                <a16:creationId xmlns:a16="http://schemas.microsoft.com/office/drawing/2014/main" id="{CC5D4881-9675-4A95-8627-FFDA520AA304}"/>
              </a:ext>
            </a:extLst>
          </p:cNvPr>
          <p:cNvSpPr>
            <a:spLocks noGrp="1"/>
          </p:cNvSpPr>
          <p:nvPr>
            <p:ph idx="17"/>
          </p:nvPr>
        </p:nvSpPr>
        <p:spPr>
          <a:xfrm>
            <a:off x="609600" y="3577773"/>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2" name="Sisällön paikkamerkki 2">
            <a:extLst>
              <a:ext uri="{FF2B5EF4-FFF2-40B4-BE49-F238E27FC236}">
                <a16:creationId xmlns:a16="http://schemas.microsoft.com/office/drawing/2014/main" id="{20748476-3234-49A9-926D-D1EBEA693DA0}"/>
              </a:ext>
            </a:extLst>
          </p:cNvPr>
          <p:cNvSpPr>
            <a:spLocks noGrp="1"/>
          </p:cNvSpPr>
          <p:nvPr>
            <p:ph idx="18"/>
          </p:nvPr>
        </p:nvSpPr>
        <p:spPr>
          <a:xfrm>
            <a:off x="6318552" y="541275"/>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39482115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Otsikko ja kolme sisältökohdetta B">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fld id="{BE3F1C0D-9A77-4FDA-B454-3251C4CF4E3D}" type="datetime1">
              <a:rPr lang="fi-FI" smtClean="0"/>
              <a:t>19.5.2022</a:t>
            </a:fld>
            <a:endParaRPr lang="fi-FI"/>
          </a:p>
        </p:txBody>
      </p:sp>
      <p:sp>
        <p:nvSpPr>
          <p:cNvPr id="5" name="Alatunnisteen paikkamerkki 4"/>
          <p:cNvSpPr>
            <a:spLocks noGrp="1"/>
          </p:cNvSpPr>
          <p:nvPr>
            <p:ph type="ftr" sz="quarter" idx="11"/>
          </p:nvPr>
        </p:nvSpPr>
        <p:spPr/>
        <p:txBody>
          <a:bodyPr/>
          <a:lstStyle/>
          <a:p>
            <a:r>
              <a:rPr lang="fi-FI"/>
              <a:t>Mielenterveyden edistäminen</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
        <p:nvSpPr>
          <p:cNvPr id="11" name="Sisällön paikkamerkki 2"/>
          <p:cNvSpPr>
            <a:spLocks noGrp="1"/>
          </p:cNvSpPr>
          <p:nvPr>
            <p:ph idx="15"/>
          </p:nvPr>
        </p:nvSpPr>
        <p:spPr>
          <a:xfrm>
            <a:off x="6318552" y="3577773"/>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2" name="Otsikko 1"/>
          <p:cNvSpPr>
            <a:spLocks noGrp="1"/>
          </p:cNvSpPr>
          <p:nvPr>
            <p:ph type="title" hasCustomPrompt="1"/>
          </p:nvPr>
        </p:nvSpPr>
        <p:spPr>
          <a:xfrm>
            <a:off x="609600" y="3579962"/>
            <a:ext cx="5102357" cy="2610381"/>
          </a:xfrm>
        </p:spPr>
        <p:txBody>
          <a:bodyPr/>
          <a:lstStyle>
            <a:lvl1pPr>
              <a:defRPr baseline="0"/>
            </a:lvl1pPr>
          </a:lstStyle>
          <a:p>
            <a:r>
              <a:rPr lang="fi-FI" dirty="0"/>
              <a:t>Lisää otsikko</a:t>
            </a:r>
          </a:p>
        </p:txBody>
      </p:sp>
      <p:sp>
        <p:nvSpPr>
          <p:cNvPr id="14" name="Sisällön paikkamerkki 2">
            <a:extLst>
              <a:ext uri="{FF2B5EF4-FFF2-40B4-BE49-F238E27FC236}">
                <a16:creationId xmlns:a16="http://schemas.microsoft.com/office/drawing/2014/main" id="{CC5D4881-9675-4A95-8627-FFDA520AA304}"/>
              </a:ext>
            </a:extLst>
          </p:cNvPr>
          <p:cNvSpPr>
            <a:spLocks noGrp="1"/>
          </p:cNvSpPr>
          <p:nvPr>
            <p:ph idx="17"/>
          </p:nvPr>
        </p:nvSpPr>
        <p:spPr>
          <a:xfrm>
            <a:off x="609600" y="540000"/>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2" name="Sisällön paikkamerkki 2">
            <a:extLst>
              <a:ext uri="{FF2B5EF4-FFF2-40B4-BE49-F238E27FC236}">
                <a16:creationId xmlns:a16="http://schemas.microsoft.com/office/drawing/2014/main" id="{20748476-3234-49A9-926D-D1EBEA693DA0}"/>
              </a:ext>
            </a:extLst>
          </p:cNvPr>
          <p:cNvSpPr>
            <a:spLocks noGrp="1"/>
          </p:cNvSpPr>
          <p:nvPr>
            <p:ph idx="18"/>
          </p:nvPr>
        </p:nvSpPr>
        <p:spPr>
          <a:xfrm>
            <a:off x="6318552" y="541275"/>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25569906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Kuva ja teksti">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fld id="{551CB418-1E40-4080-BF38-F54784D30356}" type="datetime1">
              <a:rPr lang="fi-FI" smtClean="0"/>
              <a:t>19.5.2022</a:t>
            </a:fld>
            <a:endParaRPr lang="fi-FI"/>
          </a:p>
        </p:txBody>
      </p:sp>
      <p:sp>
        <p:nvSpPr>
          <p:cNvPr id="5" name="Alatunnisteen paikkamerkki 4"/>
          <p:cNvSpPr>
            <a:spLocks noGrp="1"/>
          </p:cNvSpPr>
          <p:nvPr>
            <p:ph type="ftr" sz="quarter" idx="11"/>
          </p:nvPr>
        </p:nvSpPr>
        <p:spPr/>
        <p:txBody>
          <a:bodyPr/>
          <a:lstStyle/>
          <a:p>
            <a:r>
              <a:rPr lang="fi-FI"/>
              <a:t>Mielenterveyden edistäminen</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
        <p:nvSpPr>
          <p:cNvPr id="11" name="Sisällön paikkamerkki 2"/>
          <p:cNvSpPr>
            <a:spLocks noGrp="1"/>
          </p:cNvSpPr>
          <p:nvPr>
            <p:ph idx="15"/>
          </p:nvPr>
        </p:nvSpPr>
        <p:spPr>
          <a:xfrm>
            <a:off x="6318552" y="3577773"/>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2" name="Otsikko 1"/>
          <p:cNvSpPr>
            <a:spLocks noGrp="1"/>
          </p:cNvSpPr>
          <p:nvPr>
            <p:ph type="title" hasCustomPrompt="1"/>
          </p:nvPr>
        </p:nvSpPr>
        <p:spPr>
          <a:xfrm>
            <a:off x="609600" y="457200"/>
            <a:ext cx="5102357" cy="966158"/>
          </a:xfrm>
        </p:spPr>
        <p:txBody>
          <a:bodyPr/>
          <a:lstStyle>
            <a:lvl1pPr>
              <a:defRPr baseline="0"/>
            </a:lvl1pPr>
          </a:lstStyle>
          <a:p>
            <a:r>
              <a:rPr lang="fi-FI" dirty="0"/>
              <a:t>Lisää otsikko</a:t>
            </a:r>
          </a:p>
        </p:txBody>
      </p:sp>
      <p:sp>
        <p:nvSpPr>
          <p:cNvPr id="10" name="Kuvan paikkamerkki 8"/>
          <p:cNvSpPr>
            <a:spLocks noGrp="1"/>
          </p:cNvSpPr>
          <p:nvPr>
            <p:ph type="pic" sz="quarter" idx="13"/>
          </p:nvPr>
        </p:nvSpPr>
        <p:spPr>
          <a:xfrm>
            <a:off x="6479117" y="549276"/>
            <a:ext cx="4993216" cy="2519363"/>
          </a:xfrm>
          <a:solidFill>
            <a:srgbClr val="EAEAEA"/>
          </a:solidFill>
        </p:spPr>
        <p:txBody>
          <a:bodyPr/>
          <a:lstStyle>
            <a:lvl1pPr marL="0" indent="0">
              <a:buFontTx/>
              <a:buNone/>
              <a:defRPr/>
            </a:lvl1pPr>
          </a:lstStyle>
          <a:p>
            <a:r>
              <a:rPr lang="fi-FI"/>
              <a:t>Lisää kuva napsauttamalla kuvaketta</a:t>
            </a:r>
            <a:endParaRPr lang="fi-FI" dirty="0"/>
          </a:p>
        </p:txBody>
      </p:sp>
      <p:sp>
        <p:nvSpPr>
          <p:cNvPr id="14" name="Sisällön paikkamerkki 2">
            <a:extLst>
              <a:ext uri="{FF2B5EF4-FFF2-40B4-BE49-F238E27FC236}">
                <a16:creationId xmlns:a16="http://schemas.microsoft.com/office/drawing/2014/main" id="{CC5D4881-9675-4A95-8627-FFDA520AA304}"/>
              </a:ext>
            </a:extLst>
          </p:cNvPr>
          <p:cNvSpPr>
            <a:spLocks noGrp="1"/>
          </p:cNvSpPr>
          <p:nvPr>
            <p:ph idx="17"/>
          </p:nvPr>
        </p:nvSpPr>
        <p:spPr>
          <a:xfrm>
            <a:off x="609600" y="3577773"/>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39605935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Kaksi kuvaa ja teksti">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fld id="{2AD39E0A-50DE-43B5-AF31-C649EB1D3699}" type="datetime1">
              <a:rPr lang="fi-FI" smtClean="0"/>
              <a:t>19.5.2022</a:t>
            </a:fld>
            <a:endParaRPr lang="fi-FI"/>
          </a:p>
        </p:txBody>
      </p:sp>
      <p:sp>
        <p:nvSpPr>
          <p:cNvPr id="5" name="Alatunnisteen paikkamerkki 4"/>
          <p:cNvSpPr>
            <a:spLocks noGrp="1"/>
          </p:cNvSpPr>
          <p:nvPr>
            <p:ph type="ftr" sz="quarter" idx="11"/>
          </p:nvPr>
        </p:nvSpPr>
        <p:spPr/>
        <p:txBody>
          <a:bodyPr/>
          <a:lstStyle/>
          <a:p>
            <a:r>
              <a:rPr lang="fi-FI"/>
              <a:t>Mielenterveyden edistäminen</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
        <p:nvSpPr>
          <p:cNvPr id="11" name="Sisällön paikkamerkki 2"/>
          <p:cNvSpPr>
            <a:spLocks noGrp="1"/>
          </p:cNvSpPr>
          <p:nvPr>
            <p:ph idx="15"/>
          </p:nvPr>
        </p:nvSpPr>
        <p:spPr>
          <a:xfrm>
            <a:off x="6318552" y="3577773"/>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2" name="Otsikko 1"/>
          <p:cNvSpPr>
            <a:spLocks noGrp="1"/>
          </p:cNvSpPr>
          <p:nvPr>
            <p:ph type="title" hasCustomPrompt="1"/>
          </p:nvPr>
        </p:nvSpPr>
        <p:spPr>
          <a:xfrm>
            <a:off x="609600" y="457200"/>
            <a:ext cx="5102357" cy="966158"/>
          </a:xfrm>
        </p:spPr>
        <p:txBody>
          <a:bodyPr/>
          <a:lstStyle>
            <a:lvl1pPr>
              <a:defRPr baseline="0"/>
            </a:lvl1pPr>
          </a:lstStyle>
          <a:p>
            <a:r>
              <a:rPr lang="fi-FI" dirty="0"/>
              <a:t>Lisää otsikko</a:t>
            </a:r>
          </a:p>
        </p:txBody>
      </p:sp>
      <p:sp>
        <p:nvSpPr>
          <p:cNvPr id="10" name="Kuvan paikkamerkki 8"/>
          <p:cNvSpPr>
            <a:spLocks noGrp="1"/>
          </p:cNvSpPr>
          <p:nvPr>
            <p:ph type="pic" sz="quarter" idx="13"/>
          </p:nvPr>
        </p:nvSpPr>
        <p:spPr>
          <a:xfrm>
            <a:off x="6479117" y="549276"/>
            <a:ext cx="4993216" cy="2519363"/>
          </a:xfrm>
          <a:solidFill>
            <a:srgbClr val="EAEAEA"/>
          </a:solidFill>
        </p:spPr>
        <p:txBody>
          <a:bodyPr/>
          <a:lstStyle>
            <a:lvl1pPr marL="0" indent="0">
              <a:buFontTx/>
              <a:buNone/>
              <a:defRPr/>
            </a:lvl1pPr>
          </a:lstStyle>
          <a:p>
            <a:r>
              <a:rPr lang="fi-FI"/>
              <a:t>Lisää kuva napsauttamalla kuvaketta</a:t>
            </a:r>
            <a:endParaRPr lang="fi-FI" dirty="0"/>
          </a:p>
        </p:txBody>
      </p:sp>
      <p:sp>
        <p:nvSpPr>
          <p:cNvPr id="9" name="Kuvan paikkamerkki 8"/>
          <p:cNvSpPr>
            <a:spLocks noGrp="1"/>
          </p:cNvSpPr>
          <p:nvPr>
            <p:ph type="pic" sz="quarter" idx="14"/>
          </p:nvPr>
        </p:nvSpPr>
        <p:spPr>
          <a:xfrm>
            <a:off x="721784" y="3662591"/>
            <a:ext cx="4993216" cy="2519363"/>
          </a:xfrm>
          <a:solidFill>
            <a:srgbClr val="EAEAEA"/>
          </a:solidFill>
        </p:spPr>
        <p:txBody>
          <a:bodyPr/>
          <a:lstStyle>
            <a:lvl1pPr marL="0" indent="0">
              <a:buFontTx/>
              <a:buNone/>
              <a:defRPr/>
            </a:lvl1pPr>
          </a:lstStyle>
          <a:p>
            <a:r>
              <a:rPr lang="fi-FI"/>
              <a:t>Lisää kuva napsauttamalla kuvaketta</a:t>
            </a:r>
            <a:endParaRPr lang="fi-FI" dirty="0"/>
          </a:p>
        </p:txBody>
      </p:sp>
      <p:sp>
        <p:nvSpPr>
          <p:cNvPr id="12" name="Sisällön paikkamerkki 2">
            <a:extLst>
              <a:ext uri="{FF2B5EF4-FFF2-40B4-BE49-F238E27FC236}">
                <a16:creationId xmlns:a16="http://schemas.microsoft.com/office/drawing/2014/main" id="{75571089-EE17-4DB5-93DD-CC0674DFB411}"/>
              </a:ext>
            </a:extLst>
          </p:cNvPr>
          <p:cNvSpPr>
            <a:spLocks noGrp="1"/>
          </p:cNvSpPr>
          <p:nvPr>
            <p:ph idx="16"/>
          </p:nvPr>
        </p:nvSpPr>
        <p:spPr>
          <a:xfrm>
            <a:off x="609600" y="1423358"/>
            <a:ext cx="5102357" cy="1772052"/>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34956314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Kuva, teksti ja graafi">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fld id="{6C1E1DF9-F919-46C5-A911-3538AF88BE4E}" type="datetime1">
              <a:rPr lang="fi-FI" smtClean="0"/>
              <a:t>19.5.2022</a:t>
            </a:fld>
            <a:endParaRPr lang="fi-FI"/>
          </a:p>
        </p:txBody>
      </p:sp>
      <p:sp>
        <p:nvSpPr>
          <p:cNvPr id="5" name="Alatunnisteen paikkamerkki 4"/>
          <p:cNvSpPr>
            <a:spLocks noGrp="1"/>
          </p:cNvSpPr>
          <p:nvPr>
            <p:ph type="ftr" sz="quarter" idx="11"/>
          </p:nvPr>
        </p:nvSpPr>
        <p:spPr/>
        <p:txBody>
          <a:bodyPr/>
          <a:lstStyle/>
          <a:p>
            <a:r>
              <a:rPr lang="fi-FI"/>
              <a:t>Mielenterveyden edistäminen</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
        <p:nvSpPr>
          <p:cNvPr id="11" name="Sisällön paikkamerkki 2"/>
          <p:cNvSpPr>
            <a:spLocks noGrp="1"/>
          </p:cNvSpPr>
          <p:nvPr>
            <p:ph idx="15"/>
          </p:nvPr>
        </p:nvSpPr>
        <p:spPr>
          <a:xfrm>
            <a:off x="6318552" y="3577773"/>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2" name="Otsikko 1"/>
          <p:cNvSpPr>
            <a:spLocks noGrp="1"/>
          </p:cNvSpPr>
          <p:nvPr>
            <p:ph type="title" hasCustomPrompt="1"/>
          </p:nvPr>
        </p:nvSpPr>
        <p:spPr>
          <a:xfrm>
            <a:off x="6326038" y="457200"/>
            <a:ext cx="5102357" cy="966158"/>
          </a:xfrm>
        </p:spPr>
        <p:txBody>
          <a:bodyPr/>
          <a:lstStyle>
            <a:lvl1pPr>
              <a:defRPr baseline="0"/>
            </a:lvl1pPr>
          </a:lstStyle>
          <a:p>
            <a:r>
              <a:rPr lang="fi-FI" dirty="0"/>
              <a:t>Lisää otsikko</a:t>
            </a:r>
          </a:p>
        </p:txBody>
      </p:sp>
      <p:sp>
        <p:nvSpPr>
          <p:cNvPr id="14" name="Sisällön paikkamerkki 2">
            <a:extLst>
              <a:ext uri="{FF2B5EF4-FFF2-40B4-BE49-F238E27FC236}">
                <a16:creationId xmlns:a16="http://schemas.microsoft.com/office/drawing/2014/main" id="{CC5D4881-9675-4A95-8627-FFDA520AA304}"/>
              </a:ext>
            </a:extLst>
          </p:cNvPr>
          <p:cNvSpPr>
            <a:spLocks noGrp="1"/>
          </p:cNvSpPr>
          <p:nvPr>
            <p:ph idx="17"/>
          </p:nvPr>
        </p:nvSpPr>
        <p:spPr>
          <a:xfrm>
            <a:off x="609600" y="3577773"/>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2" name="Kuvan paikkamerkki 8">
            <a:extLst>
              <a:ext uri="{FF2B5EF4-FFF2-40B4-BE49-F238E27FC236}">
                <a16:creationId xmlns:a16="http://schemas.microsoft.com/office/drawing/2014/main" id="{F7B57505-C0A8-4EBC-8009-79C88A5CACE5}"/>
              </a:ext>
            </a:extLst>
          </p:cNvPr>
          <p:cNvSpPr>
            <a:spLocks noGrp="1"/>
          </p:cNvSpPr>
          <p:nvPr>
            <p:ph type="pic" sz="quarter" idx="13"/>
          </p:nvPr>
        </p:nvSpPr>
        <p:spPr>
          <a:xfrm>
            <a:off x="720000" y="549276"/>
            <a:ext cx="4993216" cy="2519363"/>
          </a:xfrm>
          <a:solidFill>
            <a:srgbClr val="EAEAEA"/>
          </a:solidFill>
        </p:spPr>
        <p:txBody>
          <a:bodyPr/>
          <a:lstStyle>
            <a:lvl1pPr marL="0" indent="0">
              <a:buFontTx/>
              <a:buNone/>
              <a:defRPr>
                <a:latin typeface="+mn-lt"/>
              </a:defRPr>
            </a:lvl1pPr>
          </a:lstStyle>
          <a:p>
            <a:r>
              <a:rPr lang="fi-FI"/>
              <a:t>Lisää kuva napsauttamalla kuvaketta</a:t>
            </a:r>
            <a:endParaRPr lang="fi-FI" dirty="0"/>
          </a:p>
        </p:txBody>
      </p:sp>
    </p:spTree>
    <p:extLst>
      <p:ext uri="{BB962C8B-B14F-4D97-AF65-F5344CB8AC3E}">
        <p14:creationId xmlns:p14="http://schemas.microsoft.com/office/powerpoint/2010/main" val="2741994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D132"/>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474E92B-EB91-BF4D-9CD7-6E30A39B8875}"/>
              </a:ext>
            </a:extLst>
          </p:cNvPr>
          <p:cNvSpPr>
            <a:spLocks noGrp="1"/>
          </p:cNvSpPr>
          <p:nvPr>
            <p:ph type="ctrTitle"/>
          </p:nvPr>
        </p:nvSpPr>
        <p:spPr>
          <a:xfrm>
            <a:off x="1524000" y="2079371"/>
            <a:ext cx="8083463" cy="1933482"/>
          </a:xfrm>
          <a:prstGeom prst="rect">
            <a:avLst/>
          </a:prstGeom>
        </p:spPr>
        <p:txBody>
          <a:bodyPr anchor="b">
            <a:normAutofit/>
          </a:bodyPr>
          <a:lstStyle>
            <a:lvl1pPr algn="l">
              <a:defRPr sz="5400" b="1" i="0">
                <a:solidFill>
                  <a:schemeClr val="bg1"/>
                </a:solidFill>
                <a:latin typeface="+mn-lt"/>
              </a:defRPr>
            </a:lvl1pPr>
          </a:lstStyle>
          <a:p>
            <a:r>
              <a:rPr lang="en-GB" dirty="0"/>
              <a:t>Click to edit Master title style</a:t>
            </a:r>
            <a:endParaRPr lang="en-FI" dirty="0"/>
          </a:p>
        </p:txBody>
      </p:sp>
      <p:sp>
        <p:nvSpPr>
          <p:cNvPr id="12" name="Subtitle 2">
            <a:extLst>
              <a:ext uri="{FF2B5EF4-FFF2-40B4-BE49-F238E27FC236}">
                <a16:creationId xmlns:a16="http://schemas.microsoft.com/office/drawing/2014/main" id="{56287D4D-D3E4-F042-B919-9E19E7A6C578}"/>
              </a:ext>
            </a:extLst>
          </p:cNvPr>
          <p:cNvSpPr>
            <a:spLocks noGrp="1"/>
          </p:cNvSpPr>
          <p:nvPr>
            <p:ph type="subTitle" idx="1"/>
          </p:nvPr>
        </p:nvSpPr>
        <p:spPr>
          <a:xfrm>
            <a:off x="1524000" y="4422867"/>
            <a:ext cx="8083463" cy="881743"/>
          </a:xfrm>
          <a:prstGeom prst="rect">
            <a:avLst/>
          </a:prstGeom>
        </p:spPr>
        <p:txBody>
          <a:bodyPr/>
          <a:lstStyle>
            <a:lvl1pPr marL="0" indent="0" algn="l">
              <a:buNone/>
              <a:defRPr sz="2400" b="0" i="0">
                <a:solidFill>
                  <a:schemeClr val="bg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FI" dirty="0"/>
          </a:p>
        </p:txBody>
      </p:sp>
      <p:pic>
        <p:nvPicPr>
          <p:cNvPr id="13" name="Graphic 12">
            <a:extLst>
              <a:ext uri="{FF2B5EF4-FFF2-40B4-BE49-F238E27FC236}">
                <a16:creationId xmlns:a16="http://schemas.microsoft.com/office/drawing/2014/main" id="{3E489B04-16D2-3C4F-AFA0-D7F9E732D43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24000" y="1317533"/>
            <a:ext cx="1473574" cy="736786"/>
          </a:xfrm>
          <a:prstGeom prst="rect">
            <a:avLst/>
          </a:prstGeom>
        </p:spPr>
      </p:pic>
      <p:sp>
        <p:nvSpPr>
          <p:cNvPr id="14" name="Date Placeholder 13">
            <a:extLst>
              <a:ext uri="{FF2B5EF4-FFF2-40B4-BE49-F238E27FC236}">
                <a16:creationId xmlns:a16="http://schemas.microsoft.com/office/drawing/2014/main" id="{D8E217EB-F0F0-794C-8A4C-3A5DE11250E7}"/>
              </a:ext>
            </a:extLst>
          </p:cNvPr>
          <p:cNvSpPr>
            <a:spLocks noGrp="1"/>
          </p:cNvSpPr>
          <p:nvPr>
            <p:ph type="dt" sz="half" idx="10"/>
          </p:nvPr>
        </p:nvSpPr>
        <p:spPr/>
        <p:txBody>
          <a:bodyPr/>
          <a:lstStyle/>
          <a:p>
            <a:fld id="{995E60EB-4A21-48A5-AD30-34D02B151326}" type="datetime1">
              <a:rPr lang="fi-FI" smtClean="0"/>
              <a:t>19.5.2022</a:t>
            </a:fld>
            <a:endParaRPr lang="en-FI" dirty="0"/>
          </a:p>
        </p:txBody>
      </p:sp>
      <p:sp>
        <p:nvSpPr>
          <p:cNvPr id="15" name="Footer Placeholder 14">
            <a:extLst>
              <a:ext uri="{FF2B5EF4-FFF2-40B4-BE49-F238E27FC236}">
                <a16:creationId xmlns:a16="http://schemas.microsoft.com/office/drawing/2014/main" id="{3B82AD89-1171-C64D-95C4-35265262D1DC}"/>
              </a:ext>
            </a:extLst>
          </p:cNvPr>
          <p:cNvSpPr>
            <a:spLocks noGrp="1"/>
          </p:cNvSpPr>
          <p:nvPr>
            <p:ph type="ftr" sz="quarter" idx="11"/>
          </p:nvPr>
        </p:nvSpPr>
        <p:spPr/>
        <p:txBody>
          <a:bodyPr/>
          <a:lstStyle/>
          <a:p>
            <a:r>
              <a:rPr lang="fi-FI"/>
              <a:t>Mielenterveyden edistäminen</a:t>
            </a:r>
            <a:endParaRPr lang="en-FI" dirty="0"/>
          </a:p>
        </p:txBody>
      </p:sp>
    </p:spTree>
    <p:extLst>
      <p:ext uri="{BB962C8B-B14F-4D97-AF65-F5344CB8AC3E}">
        <p14:creationId xmlns:p14="http://schemas.microsoft.com/office/powerpoint/2010/main" val="10362789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Graafi">
    <p:spTree>
      <p:nvGrpSpPr>
        <p:cNvPr id="1" name=""/>
        <p:cNvGrpSpPr/>
        <p:nvPr/>
      </p:nvGrpSpPr>
      <p:grpSpPr>
        <a:xfrm>
          <a:off x="0" y="0"/>
          <a:ext cx="0" cy="0"/>
          <a:chOff x="0" y="0"/>
          <a:chExt cx="0" cy="0"/>
        </a:xfrm>
      </p:grpSpPr>
      <p:sp>
        <p:nvSpPr>
          <p:cNvPr id="12" name="Suorakulmio 11">
            <a:extLst>
              <a:ext uri="{FF2B5EF4-FFF2-40B4-BE49-F238E27FC236}">
                <a16:creationId xmlns:a16="http://schemas.microsoft.com/office/drawing/2014/main" id="{D4AC29C3-8A80-47D5-91E4-6C20B6814491}"/>
              </a:ext>
            </a:extLst>
          </p:cNvPr>
          <p:cNvSpPr/>
          <p:nvPr userDrawn="1"/>
        </p:nvSpPr>
        <p:spPr>
          <a:xfrm>
            <a:off x="721784" y="1850635"/>
            <a:ext cx="10744200" cy="4325877"/>
          </a:xfrm>
          <a:prstGeom prst="rect">
            <a:avLst/>
          </a:prstGeom>
          <a:solidFill>
            <a:srgbClr val="F0F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7" name="Kaavion paikkamerkki 6">
            <a:extLst>
              <a:ext uri="{FF2B5EF4-FFF2-40B4-BE49-F238E27FC236}">
                <a16:creationId xmlns:a16="http://schemas.microsoft.com/office/drawing/2014/main" id="{A0C033A7-E667-4D21-BE07-ED6BC3824194}"/>
              </a:ext>
            </a:extLst>
          </p:cNvPr>
          <p:cNvSpPr>
            <a:spLocks noGrp="1"/>
          </p:cNvSpPr>
          <p:nvPr>
            <p:ph type="chart" sz="quarter" idx="15"/>
          </p:nvPr>
        </p:nvSpPr>
        <p:spPr>
          <a:xfrm>
            <a:off x="721784" y="1850635"/>
            <a:ext cx="10744200" cy="4325877"/>
          </a:xfrm>
          <a:noFill/>
        </p:spPr>
        <p:txBody>
          <a:bodyPr>
            <a:normAutofit/>
          </a:bodyPr>
          <a:lstStyle>
            <a:lvl1pPr marL="0" indent="0">
              <a:buNone/>
              <a:defRPr sz="2000"/>
            </a:lvl1pPr>
          </a:lstStyle>
          <a:p>
            <a:r>
              <a:rPr lang="fi-FI"/>
              <a:t>Lisää kaavio napsauttamalla kuvaketta</a:t>
            </a:r>
          </a:p>
        </p:txBody>
      </p:sp>
      <p:sp>
        <p:nvSpPr>
          <p:cNvPr id="3" name="Alaotsikko 2"/>
          <p:cNvSpPr>
            <a:spLocks noGrp="1"/>
          </p:cNvSpPr>
          <p:nvPr>
            <p:ph type="subTitle" idx="1" hasCustomPrompt="1"/>
          </p:nvPr>
        </p:nvSpPr>
        <p:spPr>
          <a:xfrm>
            <a:off x="776060" y="5517233"/>
            <a:ext cx="10408505" cy="530295"/>
          </a:xfrm>
        </p:spPr>
        <p:txBody>
          <a:bodyPr anchor="b" anchorCtr="0">
            <a:noAutofit/>
          </a:bodyPr>
          <a:lstStyle>
            <a:lvl1pPr marL="0" indent="0" algn="l">
              <a:buNone/>
              <a:defRPr sz="2000" baseline="0">
                <a:solidFill>
                  <a:schemeClr val="tx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Lisää alaotsikko</a:t>
            </a:r>
          </a:p>
        </p:txBody>
      </p:sp>
      <p:sp>
        <p:nvSpPr>
          <p:cNvPr id="4" name="Päivämäärän paikkamerkki 3"/>
          <p:cNvSpPr>
            <a:spLocks noGrp="1"/>
          </p:cNvSpPr>
          <p:nvPr>
            <p:ph type="dt" sz="half" idx="10"/>
          </p:nvPr>
        </p:nvSpPr>
        <p:spPr/>
        <p:txBody>
          <a:bodyPr/>
          <a:lstStyle/>
          <a:p>
            <a:fld id="{EDA19AAE-D1E9-4590-99C9-AB5E1A45567D}" type="datetime1">
              <a:rPr lang="fi-FI" smtClean="0"/>
              <a:t>19.5.2022</a:t>
            </a:fld>
            <a:endParaRPr lang="fi-FI" dirty="0"/>
          </a:p>
        </p:txBody>
      </p:sp>
      <p:sp>
        <p:nvSpPr>
          <p:cNvPr id="5" name="Alatunnisteen paikkamerkki 4"/>
          <p:cNvSpPr>
            <a:spLocks noGrp="1"/>
          </p:cNvSpPr>
          <p:nvPr>
            <p:ph type="ftr" sz="quarter" idx="11"/>
          </p:nvPr>
        </p:nvSpPr>
        <p:spPr/>
        <p:txBody>
          <a:bodyPr/>
          <a:lstStyle/>
          <a:p>
            <a:r>
              <a:rPr lang="fi-FI"/>
              <a:t>Mielenterveyden edistäminen</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
        <p:nvSpPr>
          <p:cNvPr id="10" name="Otsikko 9">
            <a:extLst>
              <a:ext uri="{FF2B5EF4-FFF2-40B4-BE49-F238E27FC236}">
                <a16:creationId xmlns:a16="http://schemas.microsoft.com/office/drawing/2014/main" id="{F14B111E-6985-4C68-BE96-82FCE44B8AC6}"/>
              </a:ext>
            </a:extLst>
          </p:cNvPr>
          <p:cNvSpPr>
            <a:spLocks noGrp="1"/>
          </p:cNvSpPr>
          <p:nvPr>
            <p:ph type="title"/>
          </p:nvPr>
        </p:nvSpPr>
        <p:spPr/>
        <p:txBody>
          <a:bodyPr/>
          <a:lstStyle/>
          <a:p>
            <a:r>
              <a:rPr lang="fi-FI"/>
              <a:t>Muokkaa ots. perustyyl. napsautt.</a:t>
            </a:r>
          </a:p>
        </p:txBody>
      </p:sp>
    </p:spTree>
    <p:extLst>
      <p:ext uri="{BB962C8B-B14F-4D97-AF65-F5344CB8AC3E}">
        <p14:creationId xmlns:p14="http://schemas.microsoft.com/office/powerpoint/2010/main" val="29758820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Kuva">
    <p:spTree>
      <p:nvGrpSpPr>
        <p:cNvPr id="1" name=""/>
        <p:cNvGrpSpPr/>
        <p:nvPr/>
      </p:nvGrpSpPr>
      <p:grpSpPr>
        <a:xfrm>
          <a:off x="0" y="0"/>
          <a:ext cx="0" cy="0"/>
          <a:chOff x="0" y="0"/>
          <a:chExt cx="0" cy="0"/>
        </a:xfrm>
      </p:grpSpPr>
      <p:sp>
        <p:nvSpPr>
          <p:cNvPr id="8" name="Kuvan paikkamerkki 8"/>
          <p:cNvSpPr>
            <a:spLocks noGrp="1"/>
          </p:cNvSpPr>
          <p:nvPr>
            <p:ph type="pic" sz="quarter" idx="14"/>
          </p:nvPr>
        </p:nvSpPr>
        <p:spPr>
          <a:xfrm>
            <a:off x="721784" y="1268760"/>
            <a:ext cx="10744501" cy="4913194"/>
          </a:xfrm>
          <a:solidFill>
            <a:srgbClr val="EAEAEA"/>
          </a:solidFill>
        </p:spPr>
        <p:txBody>
          <a:bodyPr/>
          <a:lstStyle>
            <a:lvl1pPr marL="0" indent="0">
              <a:buFontTx/>
              <a:buNone/>
              <a:defRPr/>
            </a:lvl1pPr>
          </a:lstStyle>
          <a:p>
            <a:r>
              <a:rPr lang="fi-FI"/>
              <a:t>Lisää kuva napsauttamalla kuvaketta</a:t>
            </a:r>
            <a:endParaRPr lang="fi-FI" dirty="0"/>
          </a:p>
        </p:txBody>
      </p:sp>
      <p:sp>
        <p:nvSpPr>
          <p:cNvPr id="3" name="Alaotsikko 2"/>
          <p:cNvSpPr>
            <a:spLocks noGrp="1"/>
          </p:cNvSpPr>
          <p:nvPr>
            <p:ph type="subTitle" idx="1" hasCustomPrompt="1"/>
          </p:nvPr>
        </p:nvSpPr>
        <p:spPr>
          <a:xfrm>
            <a:off x="1017600" y="4725144"/>
            <a:ext cx="8534400" cy="1261999"/>
          </a:xfrm>
        </p:spPr>
        <p:txBody>
          <a:bodyPr anchor="b" anchorCtr="0">
            <a:noAutofit/>
          </a:bodyPr>
          <a:lstStyle>
            <a:lvl1pPr marL="0" indent="0" algn="l">
              <a:buNone/>
              <a:defRPr sz="2400" baseline="0">
                <a:solidFill>
                  <a:srgbClr val="FFFFFF"/>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Lisää alaotsikko</a:t>
            </a:r>
          </a:p>
        </p:txBody>
      </p:sp>
      <p:sp>
        <p:nvSpPr>
          <p:cNvPr id="4" name="Päivämäärän paikkamerkki 3"/>
          <p:cNvSpPr>
            <a:spLocks noGrp="1"/>
          </p:cNvSpPr>
          <p:nvPr>
            <p:ph type="dt" sz="half" idx="10"/>
          </p:nvPr>
        </p:nvSpPr>
        <p:spPr/>
        <p:txBody>
          <a:bodyPr/>
          <a:lstStyle/>
          <a:p>
            <a:fld id="{FDBE65F8-F9E4-4310-8DC0-4EC94A3B2E31}" type="datetime1">
              <a:rPr lang="fi-FI" smtClean="0"/>
              <a:t>19.5.2022</a:t>
            </a:fld>
            <a:endParaRPr lang="fi-FI" dirty="0"/>
          </a:p>
        </p:txBody>
      </p:sp>
      <p:sp>
        <p:nvSpPr>
          <p:cNvPr id="5" name="Alatunnisteen paikkamerkki 4"/>
          <p:cNvSpPr>
            <a:spLocks noGrp="1"/>
          </p:cNvSpPr>
          <p:nvPr>
            <p:ph type="ftr" sz="quarter" idx="11"/>
          </p:nvPr>
        </p:nvSpPr>
        <p:spPr/>
        <p:txBody>
          <a:bodyPr/>
          <a:lstStyle/>
          <a:p>
            <a:r>
              <a:rPr lang="fi-FI"/>
              <a:t>Mielenterveyden edistäminen</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
        <p:nvSpPr>
          <p:cNvPr id="10" name="Otsikko 9">
            <a:extLst>
              <a:ext uri="{FF2B5EF4-FFF2-40B4-BE49-F238E27FC236}">
                <a16:creationId xmlns:a16="http://schemas.microsoft.com/office/drawing/2014/main" id="{F14B111E-6985-4C68-BE96-82FCE44B8AC6}"/>
              </a:ext>
            </a:extLst>
          </p:cNvPr>
          <p:cNvSpPr>
            <a:spLocks noGrp="1"/>
          </p:cNvSpPr>
          <p:nvPr>
            <p:ph type="title"/>
          </p:nvPr>
        </p:nvSpPr>
        <p:spPr/>
        <p:txBody>
          <a:bodyPr/>
          <a:lstStyle/>
          <a:p>
            <a:r>
              <a:rPr lang="fi-FI"/>
              <a:t>Muokkaa ots. perustyyl. napsautt.</a:t>
            </a:r>
          </a:p>
        </p:txBody>
      </p:sp>
    </p:spTree>
    <p:extLst>
      <p:ext uri="{BB962C8B-B14F-4D97-AF65-F5344CB8AC3E}">
        <p14:creationId xmlns:p14="http://schemas.microsoft.com/office/powerpoint/2010/main" val="14435459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Kuva B">
    <p:spTree>
      <p:nvGrpSpPr>
        <p:cNvPr id="1" name=""/>
        <p:cNvGrpSpPr/>
        <p:nvPr/>
      </p:nvGrpSpPr>
      <p:grpSpPr>
        <a:xfrm>
          <a:off x="0" y="0"/>
          <a:ext cx="0" cy="0"/>
          <a:chOff x="0" y="0"/>
          <a:chExt cx="0" cy="0"/>
        </a:xfrm>
      </p:grpSpPr>
      <p:sp>
        <p:nvSpPr>
          <p:cNvPr id="8" name="Kuvan paikkamerkki 8"/>
          <p:cNvSpPr>
            <a:spLocks noGrp="1"/>
          </p:cNvSpPr>
          <p:nvPr>
            <p:ph type="pic" sz="quarter" idx="14"/>
          </p:nvPr>
        </p:nvSpPr>
        <p:spPr>
          <a:xfrm>
            <a:off x="721784" y="537030"/>
            <a:ext cx="10744501" cy="5644924"/>
          </a:xfrm>
          <a:solidFill>
            <a:srgbClr val="EAEAEA"/>
          </a:solidFill>
        </p:spPr>
        <p:txBody>
          <a:bodyPr/>
          <a:lstStyle>
            <a:lvl1pPr marL="0" indent="0">
              <a:buFontTx/>
              <a:buNone/>
              <a:defRPr/>
            </a:lvl1pPr>
          </a:lstStyle>
          <a:p>
            <a:r>
              <a:rPr lang="fi-FI"/>
              <a:t>Lisää kuva napsauttamalla kuvaketta</a:t>
            </a:r>
            <a:endParaRPr lang="fi-FI" dirty="0"/>
          </a:p>
        </p:txBody>
      </p:sp>
      <p:sp>
        <p:nvSpPr>
          <p:cNvPr id="2" name="Otsikko 1"/>
          <p:cNvSpPr>
            <a:spLocks noGrp="1"/>
          </p:cNvSpPr>
          <p:nvPr>
            <p:ph type="ctrTitle" hasCustomPrompt="1"/>
          </p:nvPr>
        </p:nvSpPr>
        <p:spPr>
          <a:xfrm>
            <a:off x="1017600" y="676800"/>
            <a:ext cx="10166965" cy="2536176"/>
          </a:xfrm>
        </p:spPr>
        <p:txBody>
          <a:bodyPr/>
          <a:lstStyle>
            <a:lvl1pPr>
              <a:defRPr cap="all" baseline="0">
                <a:solidFill>
                  <a:srgbClr val="FFFFFF"/>
                </a:solidFill>
              </a:defRPr>
            </a:lvl1pPr>
          </a:lstStyle>
          <a:p>
            <a:r>
              <a:rPr lang="fi-FI" dirty="0"/>
              <a:t>Lisää otsikko</a:t>
            </a:r>
          </a:p>
        </p:txBody>
      </p:sp>
      <p:sp>
        <p:nvSpPr>
          <p:cNvPr id="3" name="Alaotsikko 2"/>
          <p:cNvSpPr>
            <a:spLocks noGrp="1"/>
          </p:cNvSpPr>
          <p:nvPr>
            <p:ph type="subTitle" idx="1" hasCustomPrompt="1"/>
          </p:nvPr>
        </p:nvSpPr>
        <p:spPr>
          <a:xfrm>
            <a:off x="1017600" y="4725144"/>
            <a:ext cx="8534400" cy="1261999"/>
          </a:xfrm>
        </p:spPr>
        <p:txBody>
          <a:bodyPr anchor="b" anchorCtr="0">
            <a:noAutofit/>
          </a:bodyPr>
          <a:lstStyle>
            <a:lvl1pPr marL="0" indent="0" algn="l">
              <a:buNone/>
              <a:defRPr sz="2400" baseline="0">
                <a:solidFill>
                  <a:srgbClr val="FFFFFF"/>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Lisää alaotsikko</a:t>
            </a:r>
          </a:p>
        </p:txBody>
      </p:sp>
      <p:sp>
        <p:nvSpPr>
          <p:cNvPr id="4" name="Päivämäärän paikkamerkki 3"/>
          <p:cNvSpPr>
            <a:spLocks noGrp="1"/>
          </p:cNvSpPr>
          <p:nvPr>
            <p:ph type="dt" sz="half" idx="10"/>
          </p:nvPr>
        </p:nvSpPr>
        <p:spPr/>
        <p:txBody>
          <a:bodyPr/>
          <a:lstStyle/>
          <a:p>
            <a:fld id="{781FA7E1-1F04-4A3F-BB9D-204A6846ACFB}" type="datetime1">
              <a:rPr lang="fi-FI" smtClean="0"/>
              <a:t>19.5.2022</a:t>
            </a:fld>
            <a:endParaRPr lang="fi-FI" dirty="0"/>
          </a:p>
        </p:txBody>
      </p:sp>
      <p:sp>
        <p:nvSpPr>
          <p:cNvPr id="5" name="Alatunnisteen paikkamerkki 4"/>
          <p:cNvSpPr>
            <a:spLocks noGrp="1"/>
          </p:cNvSpPr>
          <p:nvPr>
            <p:ph type="ftr" sz="quarter" idx="11"/>
          </p:nvPr>
        </p:nvSpPr>
        <p:spPr/>
        <p:txBody>
          <a:bodyPr/>
          <a:lstStyle/>
          <a:p>
            <a:r>
              <a:rPr lang="fi-FI"/>
              <a:t>Mielenterveyden edistäminen</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Tree>
    <p:extLst>
      <p:ext uri="{BB962C8B-B14F-4D97-AF65-F5344CB8AC3E}">
        <p14:creationId xmlns:p14="http://schemas.microsoft.com/office/powerpoint/2010/main" val="9670249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isältöluettelo">
    <p:spTree>
      <p:nvGrpSpPr>
        <p:cNvPr id="1" name=""/>
        <p:cNvGrpSpPr/>
        <p:nvPr/>
      </p:nvGrpSpPr>
      <p:grpSpPr>
        <a:xfrm>
          <a:off x="0" y="0"/>
          <a:ext cx="0" cy="0"/>
          <a:chOff x="0" y="0"/>
          <a:chExt cx="0" cy="0"/>
        </a:xfrm>
      </p:grpSpPr>
      <p:sp>
        <p:nvSpPr>
          <p:cNvPr id="3" name="Sisällön paikkamerkki 2"/>
          <p:cNvSpPr>
            <a:spLocks noGrp="1"/>
          </p:cNvSpPr>
          <p:nvPr>
            <p:ph idx="1"/>
          </p:nvPr>
        </p:nvSpPr>
        <p:spPr/>
        <p:txBody>
          <a:bodyPr/>
          <a:lstStyle>
            <a:lvl1pPr marL="355600" indent="-355600">
              <a:buFont typeface="+mj-lt"/>
              <a:buAutoNum type="arabicPeriod"/>
              <a:defRPr/>
            </a:lvl1pPr>
            <a:lvl2pPr marL="623888" indent="-268288">
              <a:buFont typeface="Arial" panose="020B0604020202020204" pitchFamily="34" charset="0"/>
              <a:buChar char="•"/>
              <a:defRPr/>
            </a:lvl2pPr>
            <a:lvl3pPr marL="900113" indent="-276225">
              <a:buFont typeface="Arial" panose="020B0604020202020204" pitchFamily="34" charset="0"/>
              <a:buChar char="•"/>
              <a:defRPr/>
            </a:lvl3pPr>
            <a:lvl4pPr marL="1168400" indent="-268288">
              <a:buFont typeface="Arial" panose="020B0604020202020204" pitchFamily="34" charset="0"/>
              <a:buChar char="•"/>
              <a:defRPr/>
            </a:lvl4pPr>
            <a:lvl5pPr marL="1436688" indent="-268288">
              <a:buFont typeface="Arial" panose="020B0604020202020204" pitchFamily="34" charset="0"/>
              <a:buChar char="•"/>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fld id="{949930B2-DCD8-4EA4-AC9F-C4C7DA27E09C}" type="datetime1">
              <a:rPr lang="fi-FI" smtClean="0"/>
              <a:t>19.5.2022</a:t>
            </a:fld>
            <a:endParaRPr lang="fi-FI"/>
          </a:p>
        </p:txBody>
      </p:sp>
      <p:sp>
        <p:nvSpPr>
          <p:cNvPr id="5" name="Alatunnisteen paikkamerkki 4"/>
          <p:cNvSpPr>
            <a:spLocks noGrp="1"/>
          </p:cNvSpPr>
          <p:nvPr>
            <p:ph type="ftr" sz="quarter" idx="11"/>
          </p:nvPr>
        </p:nvSpPr>
        <p:spPr/>
        <p:txBody>
          <a:bodyPr/>
          <a:lstStyle/>
          <a:p>
            <a:r>
              <a:rPr lang="fi-FI"/>
              <a:t>Mielenterveyden edistäminen</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
        <p:nvSpPr>
          <p:cNvPr id="7" name="Otsikko 6">
            <a:extLst>
              <a:ext uri="{FF2B5EF4-FFF2-40B4-BE49-F238E27FC236}">
                <a16:creationId xmlns:a16="http://schemas.microsoft.com/office/drawing/2014/main" id="{74A1EC1A-95D7-481C-9215-73D8F4277A0C}"/>
              </a:ext>
            </a:extLst>
          </p:cNvPr>
          <p:cNvSpPr>
            <a:spLocks noGrp="1"/>
          </p:cNvSpPr>
          <p:nvPr>
            <p:ph type="title"/>
          </p:nvPr>
        </p:nvSpPr>
        <p:spPr/>
        <p:txBody>
          <a:bodyPr/>
          <a:lstStyle/>
          <a:p>
            <a:r>
              <a:rPr lang="fi-FI"/>
              <a:t>Muokkaa ots. perustyyl. napsautt.</a:t>
            </a:r>
          </a:p>
        </p:txBody>
      </p:sp>
    </p:spTree>
    <p:extLst>
      <p:ext uri="{BB962C8B-B14F-4D97-AF65-F5344CB8AC3E}">
        <p14:creationId xmlns:p14="http://schemas.microsoft.com/office/powerpoint/2010/main" val="98240892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logan">
    <p:spTree>
      <p:nvGrpSpPr>
        <p:cNvPr id="1" name=""/>
        <p:cNvGrpSpPr/>
        <p:nvPr/>
      </p:nvGrpSpPr>
      <p:grpSpPr>
        <a:xfrm>
          <a:off x="0" y="0"/>
          <a:ext cx="0" cy="0"/>
          <a:chOff x="0" y="0"/>
          <a:chExt cx="0" cy="0"/>
        </a:xfrm>
      </p:grpSpPr>
      <p:sp>
        <p:nvSpPr>
          <p:cNvPr id="3" name="Päivämäärän paikkamerkki 2"/>
          <p:cNvSpPr>
            <a:spLocks noGrp="1"/>
          </p:cNvSpPr>
          <p:nvPr>
            <p:ph type="dt" sz="half" idx="10"/>
          </p:nvPr>
        </p:nvSpPr>
        <p:spPr/>
        <p:txBody>
          <a:bodyPr/>
          <a:lstStyle/>
          <a:p>
            <a:fld id="{6FCC6D31-252A-47FF-AC32-911F265B1188}" type="datetime1">
              <a:rPr lang="fi-FI" smtClean="0"/>
              <a:t>19.5.2022</a:t>
            </a:fld>
            <a:endParaRPr lang="fi-FI"/>
          </a:p>
        </p:txBody>
      </p:sp>
      <p:sp>
        <p:nvSpPr>
          <p:cNvPr id="4" name="Alatunnisteen paikkamerkki 3"/>
          <p:cNvSpPr>
            <a:spLocks noGrp="1"/>
          </p:cNvSpPr>
          <p:nvPr>
            <p:ph type="ftr" sz="quarter" idx="11"/>
          </p:nvPr>
        </p:nvSpPr>
        <p:spPr/>
        <p:txBody>
          <a:bodyPr/>
          <a:lstStyle/>
          <a:p>
            <a:r>
              <a:rPr lang="fi-FI"/>
              <a:t>Mielenterveyden edistäminen</a:t>
            </a:r>
          </a:p>
        </p:txBody>
      </p:sp>
      <p:sp>
        <p:nvSpPr>
          <p:cNvPr id="5" name="Dian numeron paikkamerkki 4"/>
          <p:cNvSpPr>
            <a:spLocks noGrp="1"/>
          </p:cNvSpPr>
          <p:nvPr>
            <p:ph type="sldNum" sz="quarter" idx="12"/>
          </p:nvPr>
        </p:nvSpPr>
        <p:spPr/>
        <p:txBody>
          <a:bodyPr/>
          <a:lstStyle/>
          <a:p>
            <a:fld id="{29F13F21-89A0-4E12-8E58-753F65C13159}" type="slidenum">
              <a:rPr lang="fi-FI" smtClean="0"/>
              <a:t>‹#›</a:t>
            </a:fld>
            <a:endParaRPr lang="fi-FI"/>
          </a:p>
        </p:txBody>
      </p:sp>
      <p:sp>
        <p:nvSpPr>
          <p:cNvPr id="7" name="Tekstin paikkamerkki 6">
            <a:extLst>
              <a:ext uri="{FF2B5EF4-FFF2-40B4-BE49-F238E27FC236}">
                <a16:creationId xmlns:a16="http://schemas.microsoft.com/office/drawing/2014/main" id="{A994D516-6B57-40DB-8F42-AEB66E822056}"/>
              </a:ext>
            </a:extLst>
          </p:cNvPr>
          <p:cNvSpPr>
            <a:spLocks noGrp="1"/>
          </p:cNvSpPr>
          <p:nvPr>
            <p:ph type="body" sz="quarter" idx="13"/>
          </p:nvPr>
        </p:nvSpPr>
        <p:spPr>
          <a:xfrm>
            <a:off x="1295400" y="1777043"/>
            <a:ext cx="9601200" cy="3164846"/>
          </a:xfrm>
        </p:spPr>
        <p:txBody>
          <a:bodyPr anchor="ctr" anchorCtr="0">
            <a:noAutofit/>
          </a:bodyPr>
          <a:lstStyle>
            <a:lvl1pPr marL="0" indent="0" algn="ctr">
              <a:lnSpc>
                <a:spcPct val="100000"/>
              </a:lnSpc>
              <a:buNone/>
              <a:defRPr sz="3000"/>
            </a:lvl1pPr>
            <a:lvl2pPr marL="269875" indent="0">
              <a:buNone/>
              <a:defRPr/>
            </a:lvl2pPr>
          </a:lstStyle>
          <a:p>
            <a:pPr lvl="0"/>
            <a:r>
              <a:rPr lang="fi-FI"/>
              <a:t>Muokkaa tekstin perustyylejä napsauttamalla</a:t>
            </a:r>
          </a:p>
        </p:txBody>
      </p:sp>
    </p:spTree>
    <p:extLst>
      <p:ext uri="{BB962C8B-B14F-4D97-AF65-F5344CB8AC3E}">
        <p14:creationId xmlns:p14="http://schemas.microsoft.com/office/powerpoint/2010/main" val="12667435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dirty="0"/>
              <a:t>Lisää otsikko</a:t>
            </a:r>
          </a:p>
        </p:txBody>
      </p:sp>
      <p:sp>
        <p:nvSpPr>
          <p:cNvPr id="3" name="Päivämäärän paikkamerkki 2"/>
          <p:cNvSpPr>
            <a:spLocks noGrp="1"/>
          </p:cNvSpPr>
          <p:nvPr>
            <p:ph type="dt" sz="half" idx="10"/>
          </p:nvPr>
        </p:nvSpPr>
        <p:spPr/>
        <p:txBody>
          <a:bodyPr/>
          <a:lstStyle/>
          <a:p>
            <a:fld id="{3AB2B46A-B957-403B-8D8D-1BD9CFC1B87F}" type="datetime1">
              <a:rPr lang="fi-FI" smtClean="0"/>
              <a:t>19.5.2022</a:t>
            </a:fld>
            <a:endParaRPr lang="fi-FI"/>
          </a:p>
        </p:txBody>
      </p:sp>
      <p:sp>
        <p:nvSpPr>
          <p:cNvPr id="4" name="Alatunnisteen paikkamerkki 3"/>
          <p:cNvSpPr>
            <a:spLocks noGrp="1"/>
          </p:cNvSpPr>
          <p:nvPr>
            <p:ph type="ftr" sz="quarter" idx="11"/>
          </p:nvPr>
        </p:nvSpPr>
        <p:spPr/>
        <p:txBody>
          <a:bodyPr/>
          <a:lstStyle/>
          <a:p>
            <a:r>
              <a:rPr lang="fi-FI"/>
              <a:t>Mielenterveyden edistäminen</a:t>
            </a:r>
          </a:p>
        </p:txBody>
      </p:sp>
      <p:sp>
        <p:nvSpPr>
          <p:cNvPr id="5" name="Dian numeron paikkamerkki 4"/>
          <p:cNvSpPr>
            <a:spLocks noGrp="1"/>
          </p:cNvSpPr>
          <p:nvPr>
            <p:ph type="sldNum" sz="quarter" idx="12"/>
          </p:nvPr>
        </p:nvSpPr>
        <p:spPr/>
        <p:txBody>
          <a:bodyPr/>
          <a:lstStyle/>
          <a:p>
            <a:fld id="{29F13F21-89A0-4E12-8E58-753F65C13159}" type="slidenum">
              <a:rPr lang="fi-FI" smtClean="0"/>
              <a:t>‹#›</a:t>
            </a:fld>
            <a:endParaRPr lang="fi-FI"/>
          </a:p>
        </p:txBody>
      </p:sp>
    </p:spTree>
    <p:extLst>
      <p:ext uri="{BB962C8B-B14F-4D97-AF65-F5344CB8AC3E}">
        <p14:creationId xmlns:p14="http://schemas.microsoft.com/office/powerpoint/2010/main" val="40310686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Only" preserve="1">
  <p:cSld name="Vain otsikko väripohjalla">
    <p:spTree>
      <p:nvGrpSpPr>
        <p:cNvPr id="1" name=""/>
        <p:cNvGrpSpPr/>
        <p:nvPr/>
      </p:nvGrpSpPr>
      <p:grpSpPr>
        <a:xfrm>
          <a:off x="0" y="0"/>
          <a:ext cx="0" cy="0"/>
          <a:chOff x="0" y="0"/>
          <a:chExt cx="0" cy="0"/>
        </a:xfrm>
      </p:grpSpPr>
      <p:sp>
        <p:nvSpPr>
          <p:cNvPr id="6" name="Suorakulmio 5"/>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2" name="Otsikko 1"/>
          <p:cNvSpPr>
            <a:spLocks noGrp="1"/>
          </p:cNvSpPr>
          <p:nvPr>
            <p:ph type="title" hasCustomPrompt="1"/>
          </p:nvPr>
        </p:nvSpPr>
        <p:spPr/>
        <p:txBody>
          <a:bodyPr/>
          <a:lstStyle>
            <a:lvl1pPr>
              <a:defRPr cap="none" baseline="0">
                <a:solidFill>
                  <a:srgbClr val="FFFFFF"/>
                </a:solidFill>
              </a:defRPr>
            </a:lvl1pPr>
          </a:lstStyle>
          <a:p>
            <a:r>
              <a:rPr lang="fi-FI" dirty="0"/>
              <a:t>Lisää otsikko</a:t>
            </a:r>
          </a:p>
        </p:txBody>
      </p:sp>
    </p:spTree>
    <p:extLst>
      <p:ext uri="{BB962C8B-B14F-4D97-AF65-F5344CB8AC3E}">
        <p14:creationId xmlns:p14="http://schemas.microsoft.com/office/powerpoint/2010/main" val="38068832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Vain otsikko kuvalla">
    <p:spTree>
      <p:nvGrpSpPr>
        <p:cNvPr id="1" name=""/>
        <p:cNvGrpSpPr/>
        <p:nvPr/>
      </p:nvGrpSpPr>
      <p:grpSpPr>
        <a:xfrm>
          <a:off x="0" y="0"/>
          <a:ext cx="0" cy="0"/>
          <a:chOff x="0" y="0"/>
          <a:chExt cx="0" cy="0"/>
        </a:xfrm>
      </p:grpSpPr>
      <p:sp>
        <p:nvSpPr>
          <p:cNvPr id="4" name="Kuvan paikkamerkki 3"/>
          <p:cNvSpPr>
            <a:spLocks noGrp="1"/>
          </p:cNvSpPr>
          <p:nvPr>
            <p:ph type="pic" sz="quarter" idx="10"/>
          </p:nvPr>
        </p:nvSpPr>
        <p:spPr>
          <a:xfrm>
            <a:off x="0" y="0"/>
            <a:ext cx="12192000" cy="6858000"/>
          </a:xfrm>
          <a:solidFill>
            <a:schemeClr val="bg1">
              <a:lumMod val="85000"/>
            </a:schemeClr>
          </a:solidFill>
        </p:spPr>
        <p:txBody>
          <a:bodyPr/>
          <a:lstStyle>
            <a:lvl1pPr marL="0" indent="0">
              <a:buFontTx/>
              <a:buNone/>
              <a:defRPr/>
            </a:lvl1pPr>
          </a:lstStyle>
          <a:p>
            <a:r>
              <a:rPr lang="fi-FI"/>
              <a:t>Lisää kuva napsauttamalla kuvaketta</a:t>
            </a:r>
          </a:p>
        </p:txBody>
      </p:sp>
      <p:sp>
        <p:nvSpPr>
          <p:cNvPr id="2" name="Otsikko 1"/>
          <p:cNvSpPr>
            <a:spLocks noGrp="1"/>
          </p:cNvSpPr>
          <p:nvPr>
            <p:ph type="title" hasCustomPrompt="1"/>
          </p:nvPr>
        </p:nvSpPr>
        <p:spPr/>
        <p:txBody>
          <a:bodyPr/>
          <a:lstStyle>
            <a:lvl1pPr>
              <a:defRPr cap="all" baseline="0">
                <a:solidFill>
                  <a:srgbClr val="FFFFFF"/>
                </a:solidFill>
              </a:defRPr>
            </a:lvl1pPr>
          </a:lstStyle>
          <a:p>
            <a:r>
              <a:rPr lang="fi-FI" dirty="0"/>
              <a:t>Lisää otsikko</a:t>
            </a:r>
          </a:p>
        </p:txBody>
      </p:sp>
    </p:spTree>
    <p:extLst>
      <p:ext uri="{BB962C8B-B14F-4D97-AF65-F5344CB8AC3E}">
        <p14:creationId xmlns:p14="http://schemas.microsoft.com/office/powerpoint/2010/main" val="42639644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7730B7C7-29E7-41BE-AB40-6D65BDF52CC9}" type="datetime1">
              <a:rPr lang="fi-FI" smtClean="0"/>
              <a:t>19.5.2022</a:t>
            </a:fld>
            <a:endParaRPr lang="fi-FI" dirty="0"/>
          </a:p>
        </p:txBody>
      </p:sp>
      <p:sp>
        <p:nvSpPr>
          <p:cNvPr id="3" name="Alatunnisteen paikkamerkki 2"/>
          <p:cNvSpPr>
            <a:spLocks noGrp="1"/>
          </p:cNvSpPr>
          <p:nvPr>
            <p:ph type="ftr" sz="quarter" idx="11"/>
          </p:nvPr>
        </p:nvSpPr>
        <p:spPr/>
        <p:txBody>
          <a:bodyPr/>
          <a:lstStyle/>
          <a:p>
            <a:r>
              <a:rPr lang="fi-FI"/>
              <a:t>Mielenterveyden edistäminen</a:t>
            </a:r>
          </a:p>
        </p:txBody>
      </p:sp>
      <p:sp>
        <p:nvSpPr>
          <p:cNvPr id="4" name="Dian numeron paikkamerkki 3"/>
          <p:cNvSpPr>
            <a:spLocks noGrp="1"/>
          </p:cNvSpPr>
          <p:nvPr>
            <p:ph type="sldNum" sz="quarter" idx="12"/>
          </p:nvPr>
        </p:nvSpPr>
        <p:spPr/>
        <p:txBody>
          <a:bodyPr/>
          <a:lstStyle/>
          <a:p>
            <a:fld id="{29F13F21-89A0-4E12-8E58-753F65C13159}" type="slidenum">
              <a:rPr lang="fi-FI" smtClean="0"/>
              <a:t>‹#›</a:t>
            </a:fld>
            <a:endParaRPr lang="fi-FI"/>
          </a:p>
        </p:txBody>
      </p:sp>
    </p:spTree>
    <p:extLst>
      <p:ext uri="{BB962C8B-B14F-4D97-AF65-F5344CB8AC3E}">
        <p14:creationId xmlns:p14="http://schemas.microsoft.com/office/powerpoint/2010/main" val="7585415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Piste">
    <p:spTree>
      <p:nvGrpSpPr>
        <p:cNvPr id="1" name=""/>
        <p:cNvGrpSpPr/>
        <p:nvPr/>
      </p:nvGrpSpPr>
      <p:grpSpPr>
        <a:xfrm>
          <a:off x="0" y="0"/>
          <a:ext cx="0" cy="0"/>
          <a:chOff x="0" y="0"/>
          <a:chExt cx="0" cy="0"/>
        </a:xfrm>
      </p:grpSpPr>
      <p:sp>
        <p:nvSpPr>
          <p:cNvPr id="3" name="Ellipsi 2"/>
          <p:cNvSpPr/>
          <p:nvPr userDrawn="1"/>
        </p:nvSpPr>
        <p:spPr bwMode="black">
          <a:xfrm>
            <a:off x="3048000" y="1059543"/>
            <a:ext cx="6096000" cy="4572000"/>
          </a:xfrm>
          <a:prstGeom prst="ellipse">
            <a:avLst/>
          </a:prstGeom>
          <a:solidFill>
            <a:srgbClr val="00F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5" name="Tekstin paikkamerkki 6">
            <a:extLst>
              <a:ext uri="{FF2B5EF4-FFF2-40B4-BE49-F238E27FC236}">
                <a16:creationId xmlns:a16="http://schemas.microsoft.com/office/drawing/2014/main" id="{02A6AA36-B086-4AFB-B055-926FC43DEE5A}"/>
              </a:ext>
            </a:extLst>
          </p:cNvPr>
          <p:cNvSpPr>
            <a:spLocks noGrp="1"/>
          </p:cNvSpPr>
          <p:nvPr>
            <p:ph type="body" sz="quarter" idx="13"/>
          </p:nvPr>
        </p:nvSpPr>
        <p:spPr>
          <a:xfrm>
            <a:off x="667109" y="5891841"/>
            <a:ext cx="10892287" cy="637308"/>
          </a:xfrm>
        </p:spPr>
        <p:txBody>
          <a:bodyPr anchor="ctr" anchorCtr="0">
            <a:noAutofit/>
          </a:bodyPr>
          <a:lstStyle>
            <a:lvl1pPr marL="0" indent="0" algn="ctr">
              <a:lnSpc>
                <a:spcPct val="100000"/>
              </a:lnSpc>
              <a:buNone/>
              <a:defRPr sz="2400"/>
            </a:lvl1pPr>
            <a:lvl2pPr marL="269875" indent="0">
              <a:buNone/>
              <a:defRPr/>
            </a:lvl2pPr>
          </a:lstStyle>
          <a:p>
            <a:pPr lvl="0"/>
            <a:r>
              <a:rPr lang="fi-FI"/>
              <a:t>Muokkaa tekstin perustyylejä napsauttamalla</a:t>
            </a:r>
          </a:p>
        </p:txBody>
      </p:sp>
    </p:spTree>
    <p:extLst>
      <p:ext uri="{BB962C8B-B14F-4D97-AF65-F5344CB8AC3E}">
        <p14:creationId xmlns:p14="http://schemas.microsoft.com/office/powerpoint/2010/main" val="194685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DCE1E6"/>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4F04EC0-9AA2-8C4F-BE21-42033ED52154}"/>
              </a:ext>
            </a:extLst>
          </p:cNvPr>
          <p:cNvSpPr>
            <a:spLocks noGrp="1"/>
          </p:cNvSpPr>
          <p:nvPr>
            <p:ph type="ctrTitle"/>
          </p:nvPr>
        </p:nvSpPr>
        <p:spPr>
          <a:xfrm>
            <a:off x="1524000" y="2079371"/>
            <a:ext cx="8083463" cy="1933482"/>
          </a:xfrm>
          <a:prstGeom prst="rect">
            <a:avLst/>
          </a:prstGeom>
        </p:spPr>
        <p:txBody>
          <a:bodyPr anchor="b">
            <a:normAutofit/>
          </a:bodyPr>
          <a:lstStyle>
            <a:lvl1pPr algn="l">
              <a:defRPr sz="5400" b="1" i="0">
                <a:solidFill>
                  <a:schemeClr val="tx1"/>
                </a:solidFill>
                <a:latin typeface="+mn-lt"/>
              </a:defRPr>
            </a:lvl1pPr>
          </a:lstStyle>
          <a:p>
            <a:r>
              <a:rPr lang="en-GB" dirty="0"/>
              <a:t>Click to edit Master title style</a:t>
            </a:r>
            <a:endParaRPr lang="en-FI" dirty="0"/>
          </a:p>
        </p:txBody>
      </p:sp>
      <p:sp>
        <p:nvSpPr>
          <p:cNvPr id="12" name="Subtitle 2">
            <a:extLst>
              <a:ext uri="{FF2B5EF4-FFF2-40B4-BE49-F238E27FC236}">
                <a16:creationId xmlns:a16="http://schemas.microsoft.com/office/drawing/2014/main" id="{4D18D81C-70E8-E84F-B68A-CE437BD78051}"/>
              </a:ext>
            </a:extLst>
          </p:cNvPr>
          <p:cNvSpPr>
            <a:spLocks noGrp="1"/>
          </p:cNvSpPr>
          <p:nvPr>
            <p:ph type="subTitle" idx="1"/>
          </p:nvPr>
        </p:nvSpPr>
        <p:spPr>
          <a:xfrm>
            <a:off x="1524000" y="4422867"/>
            <a:ext cx="8083463" cy="881743"/>
          </a:xfrm>
          <a:prstGeom prst="rect">
            <a:avLst/>
          </a:prstGeom>
        </p:spPr>
        <p:txBody>
          <a:bodyPr/>
          <a:lstStyle>
            <a:lvl1pPr marL="0" indent="0" algn="l">
              <a:buNone/>
              <a:defRPr sz="2400" b="0" i="0">
                <a:solidFill>
                  <a:schemeClr val="tx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FI" dirty="0"/>
          </a:p>
        </p:txBody>
      </p:sp>
      <p:pic>
        <p:nvPicPr>
          <p:cNvPr id="13" name="Graphic 12">
            <a:extLst>
              <a:ext uri="{FF2B5EF4-FFF2-40B4-BE49-F238E27FC236}">
                <a16:creationId xmlns:a16="http://schemas.microsoft.com/office/drawing/2014/main" id="{8C047FF7-E15C-744B-A1FF-7AA3A3AD30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24000" y="1317533"/>
            <a:ext cx="1473574" cy="736786"/>
          </a:xfrm>
          <a:prstGeom prst="rect">
            <a:avLst/>
          </a:prstGeom>
        </p:spPr>
      </p:pic>
      <p:sp>
        <p:nvSpPr>
          <p:cNvPr id="4" name="Date Placeholder 3">
            <a:extLst>
              <a:ext uri="{FF2B5EF4-FFF2-40B4-BE49-F238E27FC236}">
                <a16:creationId xmlns:a16="http://schemas.microsoft.com/office/drawing/2014/main" id="{6FB9F9FD-C383-7E46-A396-DA70F76603B5}"/>
              </a:ext>
            </a:extLst>
          </p:cNvPr>
          <p:cNvSpPr>
            <a:spLocks noGrp="1"/>
          </p:cNvSpPr>
          <p:nvPr>
            <p:ph type="dt" sz="half" idx="10"/>
          </p:nvPr>
        </p:nvSpPr>
        <p:spPr/>
        <p:txBody>
          <a:bodyPr/>
          <a:lstStyle>
            <a:lvl1pPr>
              <a:defRPr>
                <a:solidFill>
                  <a:schemeClr val="tx1"/>
                </a:solidFill>
              </a:defRPr>
            </a:lvl1pPr>
          </a:lstStyle>
          <a:p>
            <a:fld id="{0381C96F-F638-4CDF-9E56-3DAFC5D2459F}" type="datetime1">
              <a:rPr lang="fi-FI" smtClean="0"/>
              <a:t>19.5.2022</a:t>
            </a:fld>
            <a:endParaRPr lang="en-FI" dirty="0"/>
          </a:p>
        </p:txBody>
      </p:sp>
      <p:sp>
        <p:nvSpPr>
          <p:cNvPr id="5" name="Footer Placeholder 4">
            <a:extLst>
              <a:ext uri="{FF2B5EF4-FFF2-40B4-BE49-F238E27FC236}">
                <a16:creationId xmlns:a16="http://schemas.microsoft.com/office/drawing/2014/main" id="{359DC3E1-D279-EB41-AA81-2183EC326AE2}"/>
              </a:ext>
            </a:extLst>
          </p:cNvPr>
          <p:cNvSpPr>
            <a:spLocks noGrp="1"/>
          </p:cNvSpPr>
          <p:nvPr>
            <p:ph type="ftr" sz="quarter" idx="11"/>
          </p:nvPr>
        </p:nvSpPr>
        <p:spPr/>
        <p:txBody>
          <a:bodyPr/>
          <a:lstStyle>
            <a:lvl1pPr>
              <a:defRPr>
                <a:solidFill>
                  <a:schemeClr val="tx1"/>
                </a:solidFill>
              </a:defRPr>
            </a:lvl1pPr>
          </a:lstStyle>
          <a:p>
            <a:r>
              <a:rPr lang="fi-FI"/>
              <a:t>Mielenterveyden edistäminen</a:t>
            </a:r>
            <a:endParaRPr lang="en-FI" dirty="0"/>
          </a:p>
        </p:txBody>
      </p:sp>
    </p:spTree>
    <p:extLst>
      <p:ext uri="{BB962C8B-B14F-4D97-AF65-F5344CB8AC3E}">
        <p14:creationId xmlns:p14="http://schemas.microsoft.com/office/powerpoint/2010/main" val="38784879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blank" preserve="1">
  <p:cSld name="Logo suomi">
    <p:spTree>
      <p:nvGrpSpPr>
        <p:cNvPr id="1" name=""/>
        <p:cNvGrpSpPr/>
        <p:nvPr/>
      </p:nvGrpSpPr>
      <p:grpSpPr>
        <a:xfrm>
          <a:off x="0" y="0"/>
          <a:ext cx="0" cy="0"/>
          <a:chOff x="0" y="0"/>
          <a:chExt cx="0" cy="0"/>
        </a:xfrm>
      </p:grpSpPr>
      <p:sp>
        <p:nvSpPr>
          <p:cNvPr id="4" name="Freeform 6"/>
          <p:cNvSpPr>
            <a:spLocks/>
          </p:cNvSpPr>
          <p:nvPr userDrawn="1"/>
        </p:nvSpPr>
        <p:spPr bwMode="black">
          <a:xfrm>
            <a:off x="9267372" y="1723118"/>
            <a:ext cx="768349" cy="2463800"/>
          </a:xfrm>
          <a:custGeom>
            <a:avLst/>
            <a:gdLst>
              <a:gd name="T0" fmla="*/ 1059 w 2119"/>
              <a:gd name="T1" fmla="*/ 9052 h 9052"/>
              <a:gd name="T2" fmla="*/ 0 w 2119"/>
              <a:gd name="T3" fmla="*/ 7992 h 9052"/>
              <a:gd name="T4" fmla="*/ 0 w 2119"/>
              <a:gd name="T5" fmla="*/ 1060 h 9052"/>
              <a:gd name="T6" fmla="*/ 1059 w 2119"/>
              <a:gd name="T7" fmla="*/ 0 h 9052"/>
              <a:gd name="T8" fmla="*/ 2119 w 2119"/>
              <a:gd name="T9" fmla="*/ 1060 h 9052"/>
              <a:gd name="T10" fmla="*/ 2119 w 2119"/>
              <a:gd name="T11" fmla="*/ 7992 h 9052"/>
              <a:gd name="T12" fmla="*/ 1059 w 2119"/>
              <a:gd name="T13" fmla="*/ 9052 h 9052"/>
            </a:gdLst>
            <a:ahLst/>
            <a:cxnLst>
              <a:cxn ang="0">
                <a:pos x="T0" y="T1"/>
              </a:cxn>
              <a:cxn ang="0">
                <a:pos x="T2" y="T3"/>
              </a:cxn>
              <a:cxn ang="0">
                <a:pos x="T4" y="T5"/>
              </a:cxn>
              <a:cxn ang="0">
                <a:pos x="T6" y="T7"/>
              </a:cxn>
              <a:cxn ang="0">
                <a:pos x="T8" y="T9"/>
              </a:cxn>
              <a:cxn ang="0">
                <a:pos x="T10" y="T11"/>
              </a:cxn>
              <a:cxn ang="0">
                <a:pos x="T12" y="T13"/>
              </a:cxn>
            </a:cxnLst>
            <a:rect l="0" t="0" r="r" b="b"/>
            <a:pathLst>
              <a:path w="2119" h="9052">
                <a:moveTo>
                  <a:pt x="1059" y="9052"/>
                </a:moveTo>
                <a:cubicBezTo>
                  <a:pt x="474" y="9052"/>
                  <a:pt x="0" y="8577"/>
                  <a:pt x="0" y="7992"/>
                </a:cubicBezTo>
                <a:lnTo>
                  <a:pt x="0" y="1060"/>
                </a:lnTo>
                <a:cubicBezTo>
                  <a:pt x="0" y="475"/>
                  <a:pt x="474" y="0"/>
                  <a:pt x="1059" y="0"/>
                </a:cubicBezTo>
                <a:cubicBezTo>
                  <a:pt x="1644" y="0"/>
                  <a:pt x="2119" y="475"/>
                  <a:pt x="2119" y="1060"/>
                </a:cubicBezTo>
                <a:lnTo>
                  <a:pt x="2119" y="7992"/>
                </a:lnTo>
                <a:cubicBezTo>
                  <a:pt x="2119" y="8577"/>
                  <a:pt x="1644" y="9052"/>
                  <a:pt x="1059" y="9052"/>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5" name="Freeform 7"/>
          <p:cNvSpPr>
            <a:spLocks/>
          </p:cNvSpPr>
          <p:nvPr userDrawn="1"/>
        </p:nvSpPr>
        <p:spPr bwMode="black">
          <a:xfrm>
            <a:off x="6414105" y="2427968"/>
            <a:ext cx="2370667" cy="1779588"/>
          </a:xfrm>
          <a:custGeom>
            <a:avLst/>
            <a:gdLst>
              <a:gd name="T0" fmla="*/ 6536 w 6536"/>
              <a:gd name="T1" fmla="*/ 3194 h 6537"/>
              <a:gd name="T2" fmla="*/ 3269 w 6536"/>
              <a:gd name="T3" fmla="*/ 0 h 6537"/>
              <a:gd name="T4" fmla="*/ 0 w 6536"/>
              <a:gd name="T5" fmla="*/ 3269 h 6537"/>
              <a:gd name="T6" fmla="*/ 3269 w 6536"/>
              <a:gd name="T7" fmla="*/ 6537 h 6537"/>
              <a:gd name="T8" fmla="*/ 3901 w 6536"/>
              <a:gd name="T9" fmla="*/ 6421 h 6537"/>
              <a:gd name="T10" fmla="*/ 4401 w 6536"/>
              <a:gd name="T11" fmla="*/ 5650 h 6537"/>
              <a:gd name="T12" fmla="*/ 3921 w 6536"/>
              <a:gd name="T13" fmla="*/ 4902 h 6537"/>
              <a:gd name="T14" fmla="*/ 3167 w 6536"/>
              <a:gd name="T15" fmla="*/ 4788 h 6537"/>
              <a:gd name="T16" fmla="*/ 1829 w 6536"/>
              <a:gd name="T17" fmla="*/ 3242 h 6537"/>
              <a:gd name="T18" fmla="*/ 3269 w 6536"/>
              <a:gd name="T19" fmla="*/ 1663 h 6537"/>
              <a:gd name="T20" fmla="*/ 4619 w 6536"/>
              <a:gd name="T21" fmla="*/ 2594 h 6537"/>
              <a:gd name="T22" fmla="*/ 3945 w 6536"/>
              <a:gd name="T23" fmla="*/ 2594 h 6537"/>
              <a:gd name="T24" fmla="*/ 3184 w 6536"/>
              <a:gd name="T25" fmla="*/ 3356 h 6537"/>
              <a:gd name="T26" fmla="*/ 3945 w 6536"/>
              <a:gd name="T27" fmla="*/ 4117 h 6537"/>
              <a:gd name="T28" fmla="*/ 5776 w 6536"/>
              <a:gd name="T29" fmla="*/ 4117 h 6537"/>
              <a:gd name="T30" fmla="*/ 6535 w 6536"/>
              <a:gd name="T31" fmla="*/ 3367 h 6537"/>
              <a:gd name="T32" fmla="*/ 6536 w 6536"/>
              <a:gd name="T33" fmla="*/ 3367 h 6537"/>
              <a:gd name="T34" fmla="*/ 6536 w 6536"/>
              <a:gd name="T35" fmla="*/ 3194 h 6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6" h="6537">
                <a:moveTo>
                  <a:pt x="6536" y="3194"/>
                </a:moveTo>
                <a:cubicBezTo>
                  <a:pt x="6536" y="1371"/>
                  <a:pt x="5138" y="0"/>
                  <a:pt x="3269" y="0"/>
                </a:cubicBezTo>
                <a:cubicBezTo>
                  <a:pt x="1463" y="0"/>
                  <a:pt x="0" y="1399"/>
                  <a:pt x="0" y="3269"/>
                </a:cubicBezTo>
                <a:cubicBezTo>
                  <a:pt x="0" y="5074"/>
                  <a:pt x="1367" y="6537"/>
                  <a:pt x="3269" y="6537"/>
                </a:cubicBezTo>
                <a:cubicBezTo>
                  <a:pt x="3516" y="6537"/>
                  <a:pt x="3746" y="6491"/>
                  <a:pt x="3901" y="6421"/>
                </a:cubicBezTo>
                <a:cubicBezTo>
                  <a:pt x="4192" y="6288"/>
                  <a:pt x="4401" y="6017"/>
                  <a:pt x="4401" y="5650"/>
                </a:cubicBezTo>
                <a:cubicBezTo>
                  <a:pt x="4401" y="5328"/>
                  <a:pt x="4246" y="5037"/>
                  <a:pt x="3921" y="4902"/>
                </a:cubicBezTo>
                <a:cubicBezTo>
                  <a:pt x="3717" y="4818"/>
                  <a:pt x="3427" y="4814"/>
                  <a:pt x="3167" y="4788"/>
                </a:cubicBezTo>
                <a:cubicBezTo>
                  <a:pt x="2393" y="4709"/>
                  <a:pt x="1829" y="4112"/>
                  <a:pt x="1829" y="3242"/>
                </a:cubicBezTo>
                <a:cubicBezTo>
                  <a:pt x="1829" y="2290"/>
                  <a:pt x="2528" y="1697"/>
                  <a:pt x="3269" y="1663"/>
                </a:cubicBezTo>
                <a:cubicBezTo>
                  <a:pt x="4176" y="1621"/>
                  <a:pt x="4619" y="2239"/>
                  <a:pt x="4619" y="2594"/>
                </a:cubicBezTo>
                <a:lnTo>
                  <a:pt x="3945" y="2594"/>
                </a:lnTo>
                <a:cubicBezTo>
                  <a:pt x="3525" y="2594"/>
                  <a:pt x="3184" y="2935"/>
                  <a:pt x="3184" y="3356"/>
                </a:cubicBezTo>
                <a:cubicBezTo>
                  <a:pt x="3184" y="3776"/>
                  <a:pt x="3525" y="4117"/>
                  <a:pt x="3945" y="4117"/>
                </a:cubicBezTo>
                <a:lnTo>
                  <a:pt x="5776" y="4117"/>
                </a:lnTo>
                <a:cubicBezTo>
                  <a:pt x="6193" y="4117"/>
                  <a:pt x="6529" y="3782"/>
                  <a:pt x="6535" y="3367"/>
                </a:cubicBezTo>
                <a:lnTo>
                  <a:pt x="6536" y="3367"/>
                </a:lnTo>
                <a:lnTo>
                  <a:pt x="6536" y="3194"/>
                </a:ln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6" name="Freeform 8"/>
          <p:cNvSpPr>
            <a:spLocks/>
          </p:cNvSpPr>
          <p:nvPr userDrawn="1"/>
        </p:nvSpPr>
        <p:spPr bwMode="black">
          <a:xfrm>
            <a:off x="5131406" y="2445431"/>
            <a:ext cx="768349" cy="1741488"/>
          </a:xfrm>
          <a:custGeom>
            <a:avLst/>
            <a:gdLst>
              <a:gd name="T0" fmla="*/ 1059 w 2119"/>
              <a:gd name="T1" fmla="*/ 0 h 6394"/>
              <a:gd name="T2" fmla="*/ 2119 w 2119"/>
              <a:gd name="T3" fmla="*/ 1060 h 6394"/>
              <a:gd name="T4" fmla="*/ 2119 w 2119"/>
              <a:gd name="T5" fmla="*/ 5334 h 6394"/>
              <a:gd name="T6" fmla="*/ 1059 w 2119"/>
              <a:gd name="T7" fmla="*/ 6394 h 6394"/>
              <a:gd name="T8" fmla="*/ 0 w 2119"/>
              <a:gd name="T9" fmla="*/ 5334 h 6394"/>
              <a:gd name="T10" fmla="*/ 0 w 2119"/>
              <a:gd name="T11" fmla="*/ 1060 h 6394"/>
              <a:gd name="T12" fmla="*/ 1059 w 2119"/>
              <a:gd name="T13" fmla="*/ 0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0"/>
                </a:moveTo>
                <a:cubicBezTo>
                  <a:pt x="1645" y="0"/>
                  <a:pt x="2119" y="475"/>
                  <a:pt x="2119" y="1060"/>
                </a:cubicBezTo>
                <a:lnTo>
                  <a:pt x="2119" y="5334"/>
                </a:lnTo>
                <a:cubicBezTo>
                  <a:pt x="2119" y="5919"/>
                  <a:pt x="1645" y="6394"/>
                  <a:pt x="1059" y="6394"/>
                </a:cubicBezTo>
                <a:cubicBezTo>
                  <a:pt x="474" y="6394"/>
                  <a:pt x="0" y="5919"/>
                  <a:pt x="0" y="5334"/>
                </a:cubicBezTo>
                <a:lnTo>
                  <a:pt x="0" y="1060"/>
                </a:lnTo>
                <a:cubicBezTo>
                  <a:pt x="0" y="475"/>
                  <a:pt x="474" y="0"/>
                  <a:pt x="1059" y="0"/>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4" name="Oval 9"/>
          <p:cNvSpPr>
            <a:spLocks noChangeArrowheads="1"/>
          </p:cNvSpPr>
          <p:nvPr userDrawn="1"/>
        </p:nvSpPr>
        <p:spPr bwMode="black">
          <a:xfrm>
            <a:off x="5093306" y="1629457"/>
            <a:ext cx="844549" cy="633413"/>
          </a:xfrm>
          <a:prstGeom prst="ellipse">
            <a:avLst/>
          </a:pr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6" name="Freeform 10"/>
          <p:cNvSpPr>
            <a:spLocks/>
          </p:cNvSpPr>
          <p:nvPr userDrawn="1"/>
        </p:nvSpPr>
        <p:spPr bwMode="black">
          <a:xfrm>
            <a:off x="10626272" y="2445431"/>
            <a:ext cx="768349" cy="1741488"/>
          </a:xfrm>
          <a:custGeom>
            <a:avLst/>
            <a:gdLst>
              <a:gd name="T0" fmla="*/ 1059 w 2119"/>
              <a:gd name="T1" fmla="*/ 6394 h 6394"/>
              <a:gd name="T2" fmla="*/ 0 w 2119"/>
              <a:gd name="T3" fmla="*/ 5334 h 6394"/>
              <a:gd name="T4" fmla="*/ 0 w 2119"/>
              <a:gd name="T5" fmla="*/ 1060 h 6394"/>
              <a:gd name="T6" fmla="*/ 1059 w 2119"/>
              <a:gd name="T7" fmla="*/ 0 h 6394"/>
              <a:gd name="T8" fmla="*/ 2119 w 2119"/>
              <a:gd name="T9" fmla="*/ 1060 h 6394"/>
              <a:gd name="T10" fmla="*/ 2119 w 2119"/>
              <a:gd name="T11" fmla="*/ 5334 h 6394"/>
              <a:gd name="T12" fmla="*/ 1059 w 2119"/>
              <a:gd name="T13" fmla="*/ 6394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6394"/>
                </a:moveTo>
                <a:cubicBezTo>
                  <a:pt x="474" y="6394"/>
                  <a:pt x="0" y="5919"/>
                  <a:pt x="0" y="5334"/>
                </a:cubicBezTo>
                <a:lnTo>
                  <a:pt x="0" y="1060"/>
                </a:lnTo>
                <a:cubicBezTo>
                  <a:pt x="0" y="475"/>
                  <a:pt x="474" y="0"/>
                  <a:pt x="1059" y="0"/>
                </a:cubicBezTo>
                <a:cubicBezTo>
                  <a:pt x="1645" y="0"/>
                  <a:pt x="2119" y="475"/>
                  <a:pt x="2119" y="1060"/>
                </a:cubicBezTo>
                <a:lnTo>
                  <a:pt x="2119" y="5334"/>
                </a:lnTo>
                <a:cubicBezTo>
                  <a:pt x="2119" y="5919"/>
                  <a:pt x="1645" y="6394"/>
                  <a:pt x="1059" y="6394"/>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7" name="Oval 11"/>
          <p:cNvSpPr>
            <a:spLocks noChangeArrowheads="1"/>
          </p:cNvSpPr>
          <p:nvPr userDrawn="1"/>
        </p:nvSpPr>
        <p:spPr bwMode="black">
          <a:xfrm>
            <a:off x="10586056" y="1629457"/>
            <a:ext cx="846667" cy="633413"/>
          </a:xfrm>
          <a:prstGeom prst="ellipse">
            <a:avLst/>
          </a:pr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8" name="Freeform 12"/>
          <p:cNvSpPr>
            <a:spLocks/>
          </p:cNvSpPr>
          <p:nvPr userDrawn="1"/>
        </p:nvSpPr>
        <p:spPr bwMode="black">
          <a:xfrm>
            <a:off x="779539" y="2410507"/>
            <a:ext cx="3746500" cy="1776413"/>
          </a:xfrm>
          <a:custGeom>
            <a:avLst/>
            <a:gdLst>
              <a:gd name="T0" fmla="*/ 7270 w 10328"/>
              <a:gd name="T1" fmla="*/ 79 h 6526"/>
              <a:gd name="T2" fmla="*/ 5164 w 10328"/>
              <a:gd name="T3" fmla="*/ 1216 h 6526"/>
              <a:gd name="T4" fmla="*/ 5164 w 10328"/>
              <a:gd name="T5" fmla="*/ 1216 h 6526"/>
              <a:gd name="T6" fmla="*/ 3058 w 10328"/>
              <a:gd name="T7" fmla="*/ 79 h 6526"/>
              <a:gd name="T8" fmla="*/ 0 w 10328"/>
              <a:gd name="T9" fmla="*/ 3009 h 6526"/>
              <a:gd name="T10" fmla="*/ 0 w 10328"/>
              <a:gd name="T11" fmla="*/ 5505 h 6526"/>
              <a:gd name="T12" fmla="*/ 72 w 10328"/>
              <a:gd name="T13" fmla="*/ 5846 h 6526"/>
              <a:gd name="T14" fmla="*/ 1060 w 10328"/>
              <a:gd name="T15" fmla="*/ 6526 h 6526"/>
              <a:gd name="T16" fmla="*/ 2081 w 10328"/>
              <a:gd name="T17" fmla="*/ 5749 h 6526"/>
              <a:gd name="T18" fmla="*/ 2119 w 10328"/>
              <a:gd name="T19" fmla="*/ 5505 h 6526"/>
              <a:gd name="T20" fmla="*/ 2119 w 10328"/>
              <a:gd name="T21" fmla="*/ 2965 h 6526"/>
              <a:gd name="T22" fmla="*/ 3133 w 10328"/>
              <a:gd name="T23" fmla="*/ 1951 h 6526"/>
              <a:gd name="T24" fmla="*/ 4145 w 10328"/>
              <a:gd name="T25" fmla="*/ 2965 h 6526"/>
              <a:gd name="T26" fmla="*/ 4145 w 10328"/>
              <a:gd name="T27" fmla="*/ 4019 h 6526"/>
              <a:gd name="T28" fmla="*/ 5164 w 10328"/>
              <a:gd name="T29" fmla="*/ 4972 h 6526"/>
              <a:gd name="T30" fmla="*/ 5164 w 10328"/>
              <a:gd name="T31" fmla="*/ 4972 h 6526"/>
              <a:gd name="T32" fmla="*/ 5164 w 10328"/>
              <a:gd name="T33" fmla="*/ 4972 h 6526"/>
              <a:gd name="T34" fmla="*/ 6183 w 10328"/>
              <a:gd name="T35" fmla="*/ 4019 h 6526"/>
              <a:gd name="T36" fmla="*/ 6183 w 10328"/>
              <a:gd name="T37" fmla="*/ 2965 h 6526"/>
              <a:gd name="T38" fmla="*/ 7196 w 10328"/>
              <a:gd name="T39" fmla="*/ 1951 h 6526"/>
              <a:gd name="T40" fmla="*/ 8209 w 10328"/>
              <a:gd name="T41" fmla="*/ 2965 h 6526"/>
              <a:gd name="T42" fmla="*/ 8209 w 10328"/>
              <a:gd name="T43" fmla="*/ 5505 h 6526"/>
              <a:gd name="T44" fmla="*/ 8248 w 10328"/>
              <a:gd name="T45" fmla="*/ 5749 h 6526"/>
              <a:gd name="T46" fmla="*/ 9268 w 10328"/>
              <a:gd name="T47" fmla="*/ 6526 h 6526"/>
              <a:gd name="T48" fmla="*/ 10257 w 10328"/>
              <a:gd name="T49" fmla="*/ 5846 h 6526"/>
              <a:gd name="T50" fmla="*/ 10328 w 10328"/>
              <a:gd name="T51" fmla="*/ 5505 h 6526"/>
              <a:gd name="T52" fmla="*/ 10328 w 10328"/>
              <a:gd name="T53" fmla="*/ 3009 h 6526"/>
              <a:gd name="T54" fmla="*/ 7270 w 10328"/>
              <a:gd name="T55" fmla="*/ 79 h 6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28" h="6526">
                <a:moveTo>
                  <a:pt x="7270" y="79"/>
                </a:moveTo>
                <a:cubicBezTo>
                  <a:pt x="6455" y="113"/>
                  <a:pt x="5551" y="614"/>
                  <a:pt x="5164" y="1216"/>
                </a:cubicBezTo>
                <a:lnTo>
                  <a:pt x="5164" y="1216"/>
                </a:lnTo>
                <a:cubicBezTo>
                  <a:pt x="4777" y="614"/>
                  <a:pt x="3874" y="113"/>
                  <a:pt x="3058" y="79"/>
                </a:cubicBezTo>
                <a:cubicBezTo>
                  <a:pt x="1184" y="0"/>
                  <a:pt x="0" y="1228"/>
                  <a:pt x="0" y="3009"/>
                </a:cubicBezTo>
                <a:lnTo>
                  <a:pt x="0" y="5505"/>
                </a:lnTo>
                <a:cubicBezTo>
                  <a:pt x="0" y="5624"/>
                  <a:pt x="26" y="5739"/>
                  <a:pt x="72" y="5846"/>
                </a:cubicBezTo>
                <a:cubicBezTo>
                  <a:pt x="225" y="6244"/>
                  <a:pt x="609" y="6526"/>
                  <a:pt x="1060" y="6526"/>
                </a:cubicBezTo>
                <a:cubicBezTo>
                  <a:pt x="1547" y="6526"/>
                  <a:pt x="1957" y="6197"/>
                  <a:pt x="2081" y="5749"/>
                </a:cubicBezTo>
                <a:cubicBezTo>
                  <a:pt x="2105" y="5670"/>
                  <a:pt x="2119" y="5589"/>
                  <a:pt x="2119" y="5505"/>
                </a:cubicBezTo>
                <a:lnTo>
                  <a:pt x="2119" y="2965"/>
                </a:lnTo>
                <a:cubicBezTo>
                  <a:pt x="2119" y="2405"/>
                  <a:pt x="2573" y="1951"/>
                  <a:pt x="3133" y="1951"/>
                </a:cubicBezTo>
                <a:cubicBezTo>
                  <a:pt x="3693" y="1951"/>
                  <a:pt x="4145" y="2405"/>
                  <a:pt x="4145" y="2965"/>
                </a:cubicBezTo>
                <a:lnTo>
                  <a:pt x="4145" y="4019"/>
                </a:lnTo>
                <a:cubicBezTo>
                  <a:pt x="4145" y="4545"/>
                  <a:pt x="4638" y="4972"/>
                  <a:pt x="5164" y="4972"/>
                </a:cubicBezTo>
                <a:lnTo>
                  <a:pt x="5164" y="4972"/>
                </a:lnTo>
                <a:lnTo>
                  <a:pt x="5164" y="4972"/>
                </a:lnTo>
                <a:cubicBezTo>
                  <a:pt x="5690" y="4972"/>
                  <a:pt x="6183" y="4545"/>
                  <a:pt x="6183" y="4019"/>
                </a:cubicBezTo>
                <a:lnTo>
                  <a:pt x="6183" y="2965"/>
                </a:lnTo>
                <a:cubicBezTo>
                  <a:pt x="6183" y="2405"/>
                  <a:pt x="6636" y="1951"/>
                  <a:pt x="7196" y="1951"/>
                </a:cubicBezTo>
                <a:cubicBezTo>
                  <a:pt x="7755" y="1951"/>
                  <a:pt x="8209" y="2405"/>
                  <a:pt x="8209" y="2965"/>
                </a:cubicBezTo>
                <a:lnTo>
                  <a:pt x="8209" y="5505"/>
                </a:lnTo>
                <a:cubicBezTo>
                  <a:pt x="8209" y="5589"/>
                  <a:pt x="8224" y="5670"/>
                  <a:pt x="8248" y="5749"/>
                </a:cubicBezTo>
                <a:cubicBezTo>
                  <a:pt x="8372" y="6197"/>
                  <a:pt x="8781" y="6526"/>
                  <a:pt x="9268" y="6526"/>
                </a:cubicBezTo>
                <a:cubicBezTo>
                  <a:pt x="9719" y="6526"/>
                  <a:pt x="10104" y="6244"/>
                  <a:pt x="10257" y="5846"/>
                </a:cubicBezTo>
                <a:cubicBezTo>
                  <a:pt x="10302" y="5739"/>
                  <a:pt x="10328" y="5624"/>
                  <a:pt x="10328" y="5505"/>
                </a:cubicBezTo>
                <a:lnTo>
                  <a:pt x="10328" y="3009"/>
                </a:lnTo>
                <a:cubicBezTo>
                  <a:pt x="10328" y="1228"/>
                  <a:pt x="9144" y="0"/>
                  <a:pt x="7270" y="79"/>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pic>
        <p:nvPicPr>
          <p:cNvPr id="3" name="Kuva 2">
            <a:extLst>
              <a:ext uri="{FF2B5EF4-FFF2-40B4-BE49-F238E27FC236}">
                <a16:creationId xmlns:a16="http://schemas.microsoft.com/office/drawing/2014/main" id="{D92D5E3E-B417-4CD4-B5DC-0614B5CA80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47556" y="6003036"/>
            <a:ext cx="5302707" cy="270662"/>
          </a:xfrm>
          <a:prstGeom prst="rect">
            <a:avLst/>
          </a:prstGeom>
        </p:spPr>
      </p:pic>
    </p:spTree>
    <p:extLst>
      <p:ext uri="{BB962C8B-B14F-4D97-AF65-F5344CB8AC3E}">
        <p14:creationId xmlns:p14="http://schemas.microsoft.com/office/powerpoint/2010/main" val="248519310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blank" preserve="1">
  <p:cSld name="Logo ruotsi">
    <p:spTree>
      <p:nvGrpSpPr>
        <p:cNvPr id="1" name=""/>
        <p:cNvGrpSpPr/>
        <p:nvPr/>
      </p:nvGrpSpPr>
      <p:grpSpPr>
        <a:xfrm>
          <a:off x="0" y="0"/>
          <a:ext cx="0" cy="0"/>
          <a:chOff x="0" y="0"/>
          <a:chExt cx="0" cy="0"/>
        </a:xfrm>
      </p:grpSpPr>
      <p:sp>
        <p:nvSpPr>
          <p:cNvPr id="14" name="Freeform 6"/>
          <p:cNvSpPr>
            <a:spLocks/>
          </p:cNvSpPr>
          <p:nvPr userDrawn="1"/>
        </p:nvSpPr>
        <p:spPr bwMode="black">
          <a:xfrm>
            <a:off x="9267372" y="1723118"/>
            <a:ext cx="768349" cy="2463800"/>
          </a:xfrm>
          <a:custGeom>
            <a:avLst/>
            <a:gdLst>
              <a:gd name="T0" fmla="*/ 1059 w 2119"/>
              <a:gd name="T1" fmla="*/ 9052 h 9052"/>
              <a:gd name="T2" fmla="*/ 0 w 2119"/>
              <a:gd name="T3" fmla="*/ 7992 h 9052"/>
              <a:gd name="T4" fmla="*/ 0 w 2119"/>
              <a:gd name="T5" fmla="*/ 1060 h 9052"/>
              <a:gd name="T6" fmla="*/ 1059 w 2119"/>
              <a:gd name="T7" fmla="*/ 0 h 9052"/>
              <a:gd name="T8" fmla="*/ 2119 w 2119"/>
              <a:gd name="T9" fmla="*/ 1060 h 9052"/>
              <a:gd name="T10" fmla="*/ 2119 w 2119"/>
              <a:gd name="T11" fmla="*/ 7992 h 9052"/>
              <a:gd name="T12" fmla="*/ 1059 w 2119"/>
              <a:gd name="T13" fmla="*/ 9052 h 9052"/>
            </a:gdLst>
            <a:ahLst/>
            <a:cxnLst>
              <a:cxn ang="0">
                <a:pos x="T0" y="T1"/>
              </a:cxn>
              <a:cxn ang="0">
                <a:pos x="T2" y="T3"/>
              </a:cxn>
              <a:cxn ang="0">
                <a:pos x="T4" y="T5"/>
              </a:cxn>
              <a:cxn ang="0">
                <a:pos x="T6" y="T7"/>
              </a:cxn>
              <a:cxn ang="0">
                <a:pos x="T8" y="T9"/>
              </a:cxn>
              <a:cxn ang="0">
                <a:pos x="T10" y="T11"/>
              </a:cxn>
              <a:cxn ang="0">
                <a:pos x="T12" y="T13"/>
              </a:cxn>
            </a:cxnLst>
            <a:rect l="0" t="0" r="r" b="b"/>
            <a:pathLst>
              <a:path w="2119" h="9052">
                <a:moveTo>
                  <a:pt x="1059" y="9052"/>
                </a:moveTo>
                <a:cubicBezTo>
                  <a:pt x="474" y="9052"/>
                  <a:pt x="0" y="8577"/>
                  <a:pt x="0" y="7992"/>
                </a:cubicBezTo>
                <a:lnTo>
                  <a:pt x="0" y="1060"/>
                </a:lnTo>
                <a:cubicBezTo>
                  <a:pt x="0" y="475"/>
                  <a:pt x="474" y="0"/>
                  <a:pt x="1059" y="0"/>
                </a:cubicBezTo>
                <a:cubicBezTo>
                  <a:pt x="1644" y="0"/>
                  <a:pt x="2119" y="475"/>
                  <a:pt x="2119" y="1060"/>
                </a:cubicBezTo>
                <a:lnTo>
                  <a:pt x="2119" y="7992"/>
                </a:lnTo>
                <a:cubicBezTo>
                  <a:pt x="2119" y="8577"/>
                  <a:pt x="1644" y="9052"/>
                  <a:pt x="1059" y="9052"/>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6" name="Freeform 7"/>
          <p:cNvSpPr>
            <a:spLocks/>
          </p:cNvSpPr>
          <p:nvPr userDrawn="1"/>
        </p:nvSpPr>
        <p:spPr bwMode="black">
          <a:xfrm>
            <a:off x="6414105" y="2427968"/>
            <a:ext cx="2370667" cy="1779588"/>
          </a:xfrm>
          <a:custGeom>
            <a:avLst/>
            <a:gdLst>
              <a:gd name="T0" fmla="*/ 6536 w 6536"/>
              <a:gd name="T1" fmla="*/ 3194 h 6537"/>
              <a:gd name="T2" fmla="*/ 3269 w 6536"/>
              <a:gd name="T3" fmla="*/ 0 h 6537"/>
              <a:gd name="T4" fmla="*/ 0 w 6536"/>
              <a:gd name="T5" fmla="*/ 3269 h 6537"/>
              <a:gd name="T6" fmla="*/ 3269 w 6536"/>
              <a:gd name="T7" fmla="*/ 6537 h 6537"/>
              <a:gd name="T8" fmla="*/ 3901 w 6536"/>
              <a:gd name="T9" fmla="*/ 6421 h 6537"/>
              <a:gd name="T10" fmla="*/ 4401 w 6536"/>
              <a:gd name="T11" fmla="*/ 5650 h 6537"/>
              <a:gd name="T12" fmla="*/ 3921 w 6536"/>
              <a:gd name="T13" fmla="*/ 4902 h 6537"/>
              <a:gd name="T14" fmla="*/ 3167 w 6536"/>
              <a:gd name="T15" fmla="*/ 4788 h 6537"/>
              <a:gd name="T16" fmla="*/ 1829 w 6536"/>
              <a:gd name="T17" fmla="*/ 3242 h 6537"/>
              <a:gd name="T18" fmla="*/ 3269 w 6536"/>
              <a:gd name="T19" fmla="*/ 1663 h 6537"/>
              <a:gd name="T20" fmla="*/ 4619 w 6536"/>
              <a:gd name="T21" fmla="*/ 2594 h 6537"/>
              <a:gd name="T22" fmla="*/ 3945 w 6536"/>
              <a:gd name="T23" fmla="*/ 2594 h 6537"/>
              <a:gd name="T24" fmla="*/ 3184 w 6536"/>
              <a:gd name="T25" fmla="*/ 3356 h 6537"/>
              <a:gd name="T26" fmla="*/ 3945 w 6536"/>
              <a:gd name="T27" fmla="*/ 4117 h 6537"/>
              <a:gd name="T28" fmla="*/ 5776 w 6536"/>
              <a:gd name="T29" fmla="*/ 4117 h 6537"/>
              <a:gd name="T30" fmla="*/ 6535 w 6536"/>
              <a:gd name="T31" fmla="*/ 3367 h 6537"/>
              <a:gd name="T32" fmla="*/ 6536 w 6536"/>
              <a:gd name="T33" fmla="*/ 3367 h 6537"/>
              <a:gd name="T34" fmla="*/ 6536 w 6536"/>
              <a:gd name="T35" fmla="*/ 3194 h 6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6" h="6537">
                <a:moveTo>
                  <a:pt x="6536" y="3194"/>
                </a:moveTo>
                <a:cubicBezTo>
                  <a:pt x="6536" y="1371"/>
                  <a:pt x="5138" y="0"/>
                  <a:pt x="3269" y="0"/>
                </a:cubicBezTo>
                <a:cubicBezTo>
                  <a:pt x="1463" y="0"/>
                  <a:pt x="0" y="1399"/>
                  <a:pt x="0" y="3269"/>
                </a:cubicBezTo>
                <a:cubicBezTo>
                  <a:pt x="0" y="5074"/>
                  <a:pt x="1367" y="6537"/>
                  <a:pt x="3269" y="6537"/>
                </a:cubicBezTo>
                <a:cubicBezTo>
                  <a:pt x="3516" y="6537"/>
                  <a:pt x="3746" y="6491"/>
                  <a:pt x="3901" y="6421"/>
                </a:cubicBezTo>
                <a:cubicBezTo>
                  <a:pt x="4192" y="6288"/>
                  <a:pt x="4401" y="6017"/>
                  <a:pt x="4401" y="5650"/>
                </a:cubicBezTo>
                <a:cubicBezTo>
                  <a:pt x="4401" y="5328"/>
                  <a:pt x="4246" y="5037"/>
                  <a:pt x="3921" y="4902"/>
                </a:cubicBezTo>
                <a:cubicBezTo>
                  <a:pt x="3717" y="4818"/>
                  <a:pt x="3427" y="4814"/>
                  <a:pt x="3167" y="4788"/>
                </a:cubicBezTo>
                <a:cubicBezTo>
                  <a:pt x="2393" y="4709"/>
                  <a:pt x="1829" y="4112"/>
                  <a:pt x="1829" y="3242"/>
                </a:cubicBezTo>
                <a:cubicBezTo>
                  <a:pt x="1829" y="2290"/>
                  <a:pt x="2528" y="1697"/>
                  <a:pt x="3269" y="1663"/>
                </a:cubicBezTo>
                <a:cubicBezTo>
                  <a:pt x="4176" y="1621"/>
                  <a:pt x="4619" y="2239"/>
                  <a:pt x="4619" y="2594"/>
                </a:cubicBezTo>
                <a:lnTo>
                  <a:pt x="3945" y="2594"/>
                </a:lnTo>
                <a:cubicBezTo>
                  <a:pt x="3525" y="2594"/>
                  <a:pt x="3184" y="2935"/>
                  <a:pt x="3184" y="3356"/>
                </a:cubicBezTo>
                <a:cubicBezTo>
                  <a:pt x="3184" y="3776"/>
                  <a:pt x="3525" y="4117"/>
                  <a:pt x="3945" y="4117"/>
                </a:cubicBezTo>
                <a:lnTo>
                  <a:pt x="5776" y="4117"/>
                </a:lnTo>
                <a:cubicBezTo>
                  <a:pt x="6193" y="4117"/>
                  <a:pt x="6529" y="3782"/>
                  <a:pt x="6535" y="3367"/>
                </a:cubicBezTo>
                <a:lnTo>
                  <a:pt x="6536" y="3367"/>
                </a:lnTo>
                <a:lnTo>
                  <a:pt x="6536" y="3194"/>
                </a:ln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7" name="Freeform 8"/>
          <p:cNvSpPr>
            <a:spLocks/>
          </p:cNvSpPr>
          <p:nvPr userDrawn="1"/>
        </p:nvSpPr>
        <p:spPr bwMode="black">
          <a:xfrm>
            <a:off x="5131406" y="2445431"/>
            <a:ext cx="768349" cy="1741488"/>
          </a:xfrm>
          <a:custGeom>
            <a:avLst/>
            <a:gdLst>
              <a:gd name="T0" fmla="*/ 1059 w 2119"/>
              <a:gd name="T1" fmla="*/ 0 h 6394"/>
              <a:gd name="T2" fmla="*/ 2119 w 2119"/>
              <a:gd name="T3" fmla="*/ 1060 h 6394"/>
              <a:gd name="T4" fmla="*/ 2119 w 2119"/>
              <a:gd name="T5" fmla="*/ 5334 h 6394"/>
              <a:gd name="T6" fmla="*/ 1059 w 2119"/>
              <a:gd name="T7" fmla="*/ 6394 h 6394"/>
              <a:gd name="T8" fmla="*/ 0 w 2119"/>
              <a:gd name="T9" fmla="*/ 5334 h 6394"/>
              <a:gd name="T10" fmla="*/ 0 w 2119"/>
              <a:gd name="T11" fmla="*/ 1060 h 6394"/>
              <a:gd name="T12" fmla="*/ 1059 w 2119"/>
              <a:gd name="T13" fmla="*/ 0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0"/>
                </a:moveTo>
                <a:cubicBezTo>
                  <a:pt x="1645" y="0"/>
                  <a:pt x="2119" y="475"/>
                  <a:pt x="2119" y="1060"/>
                </a:cubicBezTo>
                <a:lnTo>
                  <a:pt x="2119" y="5334"/>
                </a:lnTo>
                <a:cubicBezTo>
                  <a:pt x="2119" y="5919"/>
                  <a:pt x="1645" y="6394"/>
                  <a:pt x="1059" y="6394"/>
                </a:cubicBezTo>
                <a:cubicBezTo>
                  <a:pt x="474" y="6394"/>
                  <a:pt x="0" y="5919"/>
                  <a:pt x="0" y="5334"/>
                </a:cubicBezTo>
                <a:lnTo>
                  <a:pt x="0" y="1060"/>
                </a:lnTo>
                <a:cubicBezTo>
                  <a:pt x="0" y="475"/>
                  <a:pt x="474" y="0"/>
                  <a:pt x="1059" y="0"/>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8" name="Oval 9"/>
          <p:cNvSpPr>
            <a:spLocks noChangeArrowheads="1"/>
          </p:cNvSpPr>
          <p:nvPr userDrawn="1"/>
        </p:nvSpPr>
        <p:spPr bwMode="black">
          <a:xfrm>
            <a:off x="5093306" y="1629457"/>
            <a:ext cx="844549" cy="633413"/>
          </a:xfrm>
          <a:prstGeom prst="ellipse">
            <a:avLst/>
          </a:pr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9" name="Freeform 10"/>
          <p:cNvSpPr>
            <a:spLocks/>
          </p:cNvSpPr>
          <p:nvPr userDrawn="1"/>
        </p:nvSpPr>
        <p:spPr bwMode="black">
          <a:xfrm>
            <a:off x="10626272" y="2445431"/>
            <a:ext cx="768349" cy="1741488"/>
          </a:xfrm>
          <a:custGeom>
            <a:avLst/>
            <a:gdLst>
              <a:gd name="T0" fmla="*/ 1059 w 2119"/>
              <a:gd name="T1" fmla="*/ 6394 h 6394"/>
              <a:gd name="T2" fmla="*/ 0 w 2119"/>
              <a:gd name="T3" fmla="*/ 5334 h 6394"/>
              <a:gd name="T4" fmla="*/ 0 w 2119"/>
              <a:gd name="T5" fmla="*/ 1060 h 6394"/>
              <a:gd name="T6" fmla="*/ 1059 w 2119"/>
              <a:gd name="T7" fmla="*/ 0 h 6394"/>
              <a:gd name="T8" fmla="*/ 2119 w 2119"/>
              <a:gd name="T9" fmla="*/ 1060 h 6394"/>
              <a:gd name="T10" fmla="*/ 2119 w 2119"/>
              <a:gd name="T11" fmla="*/ 5334 h 6394"/>
              <a:gd name="T12" fmla="*/ 1059 w 2119"/>
              <a:gd name="T13" fmla="*/ 6394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6394"/>
                </a:moveTo>
                <a:cubicBezTo>
                  <a:pt x="474" y="6394"/>
                  <a:pt x="0" y="5919"/>
                  <a:pt x="0" y="5334"/>
                </a:cubicBezTo>
                <a:lnTo>
                  <a:pt x="0" y="1060"/>
                </a:lnTo>
                <a:cubicBezTo>
                  <a:pt x="0" y="475"/>
                  <a:pt x="474" y="0"/>
                  <a:pt x="1059" y="0"/>
                </a:cubicBezTo>
                <a:cubicBezTo>
                  <a:pt x="1645" y="0"/>
                  <a:pt x="2119" y="475"/>
                  <a:pt x="2119" y="1060"/>
                </a:cubicBezTo>
                <a:lnTo>
                  <a:pt x="2119" y="5334"/>
                </a:lnTo>
                <a:cubicBezTo>
                  <a:pt x="2119" y="5919"/>
                  <a:pt x="1645" y="6394"/>
                  <a:pt x="1059" y="6394"/>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20" name="Oval 11"/>
          <p:cNvSpPr>
            <a:spLocks noChangeArrowheads="1"/>
          </p:cNvSpPr>
          <p:nvPr userDrawn="1"/>
        </p:nvSpPr>
        <p:spPr bwMode="black">
          <a:xfrm>
            <a:off x="10586056" y="1629457"/>
            <a:ext cx="846667" cy="633413"/>
          </a:xfrm>
          <a:prstGeom prst="ellipse">
            <a:avLst/>
          </a:pr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21" name="Freeform 12"/>
          <p:cNvSpPr>
            <a:spLocks/>
          </p:cNvSpPr>
          <p:nvPr userDrawn="1"/>
        </p:nvSpPr>
        <p:spPr bwMode="black">
          <a:xfrm>
            <a:off x="779539" y="2410507"/>
            <a:ext cx="3746500" cy="1776413"/>
          </a:xfrm>
          <a:custGeom>
            <a:avLst/>
            <a:gdLst>
              <a:gd name="T0" fmla="*/ 7270 w 10328"/>
              <a:gd name="T1" fmla="*/ 79 h 6526"/>
              <a:gd name="T2" fmla="*/ 5164 w 10328"/>
              <a:gd name="T3" fmla="*/ 1216 h 6526"/>
              <a:gd name="T4" fmla="*/ 5164 w 10328"/>
              <a:gd name="T5" fmla="*/ 1216 h 6526"/>
              <a:gd name="T6" fmla="*/ 3058 w 10328"/>
              <a:gd name="T7" fmla="*/ 79 h 6526"/>
              <a:gd name="T8" fmla="*/ 0 w 10328"/>
              <a:gd name="T9" fmla="*/ 3009 h 6526"/>
              <a:gd name="T10" fmla="*/ 0 w 10328"/>
              <a:gd name="T11" fmla="*/ 5505 h 6526"/>
              <a:gd name="T12" fmla="*/ 72 w 10328"/>
              <a:gd name="T13" fmla="*/ 5846 h 6526"/>
              <a:gd name="T14" fmla="*/ 1060 w 10328"/>
              <a:gd name="T15" fmla="*/ 6526 h 6526"/>
              <a:gd name="T16" fmla="*/ 2081 w 10328"/>
              <a:gd name="T17" fmla="*/ 5749 h 6526"/>
              <a:gd name="T18" fmla="*/ 2119 w 10328"/>
              <a:gd name="T19" fmla="*/ 5505 h 6526"/>
              <a:gd name="T20" fmla="*/ 2119 w 10328"/>
              <a:gd name="T21" fmla="*/ 2965 h 6526"/>
              <a:gd name="T22" fmla="*/ 3133 w 10328"/>
              <a:gd name="T23" fmla="*/ 1951 h 6526"/>
              <a:gd name="T24" fmla="*/ 4145 w 10328"/>
              <a:gd name="T25" fmla="*/ 2965 h 6526"/>
              <a:gd name="T26" fmla="*/ 4145 w 10328"/>
              <a:gd name="T27" fmla="*/ 4019 h 6526"/>
              <a:gd name="T28" fmla="*/ 5164 w 10328"/>
              <a:gd name="T29" fmla="*/ 4972 h 6526"/>
              <a:gd name="T30" fmla="*/ 5164 w 10328"/>
              <a:gd name="T31" fmla="*/ 4972 h 6526"/>
              <a:gd name="T32" fmla="*/ 5164 w 10328"/>
              <a:gd name="T33" fmla="*/ 4972 h 6526"/>
              <a:gd name="T34" fmla="*/ 6183 w 10328"/>
              <a:gd name="T35" fmla="*/ 4019 h 6526"/>
              <a:gd name="T36" fmla="*/ 6183 w 10328"/>
              <a:gd name="T37" fmla="*/ 2965 h 6526"/>
              <a:gd name="T38" fmla="*/ 7196 w 10328"/>
              <a:gd name="T39" fmla="*/ 1951 h 6526"/>
              <a:gd name="T40" fmla="*/ 8209 w 10328"/>
              <a:gd name="T41" fmla="*/ 2965 h 6526"/>
              <a:gd name="T42" fmla="*/ 8209 w 10328"/>
              <a:gd name="T43" fmla="*/ 5505 h 6526"/>
              <a:gd name="T44" fmla="*/ 8248 w 10328"/>
              <a:gd name="T45" fmla="*/ 5749 h 6526"/>
              <a:gd name="T46" fmla="*/ 9268 w 10328"/>
              <a:gd name="T47" fmla="*/ 6526 h 6526"/>
              <a:gd name="T48" fmla="*/ 10257 w 10328"/>
              <a:gd name="T49" fmla="*/ 5846 h 6526"/>
              <a:gd name="T50" fmla="*/ 10328 w 10328"/>
              <a:gd name="T51" fmla="*/ 5505 h 6526"/>
              <a:gd name="T52" fmla="*/ 10328 w 10328"/>
              <a:gd name="T53" fmla="*/ 3009 h 6526"/>
              <a:gd name="T54" fmla="*/ 7270 w 10328"/>
              <a:gd name="T55" fmla="*/ 79 h 6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28" h="6526">
                <a:moveTo>
                  <a:pt x="7270" y="79"/>
                </a:moveTo>
                <a:cubicBezTo>
                  <a:pt x="6455" y="113"/>
                  <a:pt x="5551" y="614"/>
                  <a:pt x="5164" y="1216"/>
                </a:cubicBezTo>
                <a:lnTo>
                  <a:pt x="5164" y="1216"/>
                </a:lnTo>
                <a:cubicBezTo>
                  <a:pt x="4777" y="614"/>
                  <a:pt x="3874" y="113"/>
                  <a:pt x="3058" y="79"/>
                </a:cubicBezTo>
                <a:cubicBezTo>
                  <a:pt x="1184" y="0"/>
                  <a:pt x="0" y="1228"/>
                  <a:pt x="0" y="3009"/>
                </a:cubicBezTo>
                <a:lnTo>
                  <a:pt x="0" y="5505"/>
                </a:lnTo>
                <a:cubicBezTo>
                  <a:pt x="0" y="5624"/>
                  <a:pt x="26" y="5739"/>
                  <a:pt x="72" y="5846"/>
                </a:cubicBezTo>
                <a:cubicBezTo>
                  <a:pt x="225" y="6244"/>
                  <a:pt x="609" y="6526"/>
                  <a:pt x="1060" y="6526"/>
                </a:cubicBezTo>
                <a:cubicBezTo>
                  <a:pt x="1547" y="6526"/>
                  <a:pt x="1957" y="6197"/>
                  <a:pt x="2081" y="5749"/>
                </a:cubicBezTo>
                <a:cubicBezTo>
                  <a:pt x="2105" y="5670"/>
                  <a:pt x="2119" y="5589"/>
                  <a:pt x="2119" y="5505"/>
                </a:cubicBezTo>
                <a:lnTo>
                  <a:pt x="2119" y="2965"/>
                </a:lnTo>
                <a:cubicBezTo>
                  <a:pt x="2119" y="2405"/>
                  <a:pt x="2573" y="1951"/>
                  <a:pt x="3133" y="1951"/>
                </a:cubicBezTo>
                <a:cubicBezTo>
                  <a:pt x="3693" y="1951"/>
                  <a:pt x="4145" y="2405"/>
                  <a:pt x="4145" y="2965"/>
                </a:cubicBezTo>
                <a:lnTo>
                  <a:pt x="4145" y="4019"/>
                </a:lnTo>
                <a:cubicBezTo>
                  <a:pt x="4145" y="4545"/>
                  <a:pt x="4638" y="4972"/>
                  <a:pt x="5164" y="4972"/>
                </a:cubicBezTo>
                <a:lnTo>
                  <a:pt x="5164" y="4972"/>
                </a:lnTo>
                <a:lnTo>
                  <a:pt x="5164" y="4972"/>
                </a:lnTo>
                <a:cubicBezTo>
                  <a:pt x="5690" y="4972"/>
                  <a:pt x="6183" y="4545"/>
                  <a:pt x="6183" y="4019"/>
                </a:cubicBezTo>
                <a:lnTo>
                  <a:pt x="6183" y="2965"/>
                </a:lnTo>
                <a:cubicBezTo>
                  <a:pt x="6183" y="2405"/>
                  <a:pt x="6636" y="1951"/>
                  <a:pt x="7196" y="1951"/>
                </a:cubicBezTo>
                <a:cubicBezTo>
                  <a:pt x="7755" y="1951"/>
                  <a:pt x="8209" y="2405"/>
                  <a:pt x="8209" y="2965"/>
                </a:cubicBezTo>
                <a:lnTo>
                  <a:pt x="8209" y="5505"/>
                </a:lnTo>
                <a:cubicBezTo>
                  <a:pt x="8209" y="5589"/>
                  <a:pt x="8224" y="5670"/>
                  <a:pt x="8248" y="5749"/>
                </a:cubicBezTo>
                <a:cubicBezTo>
                  <a:pt x="8372" y="6197"/>
                  <a:pt x="8781" y="6526"/>
                  <a:pt x="9268" y="6526"/>
                </a:cubicBezTo>
                <a:cubicBezTo>
                  <a:pt x="9719" y="6526"/>
                  <a:pt x="10104" y="6244"/>
                  <a:pt x="10257" y="5846"/>
                </a:cubicBezTo>
                <a:cubicBezTo>
                  <a:pt x="10302" y="5739"/>
                  <a:pt x="10328" y="5624"/>
                  <a:pt x="10328" y="5505"/>
                </a:cubicBezTo>
                <a:lnTo>
                  <a:pt x="10328" y="3009"/>
                </a:lnTo>
                <a:cubicBezTo>
                  <a:pt x="10328" y="1228"/>
                  <a:pt x="9144" y="0"/>
                  <a:pt x="7270" y="79"/>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pic>
        <p:nvPicPr>
          <p:cNvPr id="3" name="Kuva 2">
            <a:extLst>
              <a:ext uri="{FF2B5EF4-FFF2-40B4-BE49-F238E27FC236}">
                <a16:creationId xmlns:a16="http://schemas.microsoft.com/office/drawing/2014/main" id="{2DF4D355-F136-4ABF-8ED2-DED48102063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48231" y="5998464"/>
            <a:ext cx="5296205" cy="277978"/>
          </a:xfrm>
          <a:prstGeom prst="rect">
            <a:avLst/>
          </a:prstGeom>
        </p:spPr>
      </p:pic>
    </p:spTree>
    <p:extLst>
      <p:ext uri="{BB962C8B-B14F-4D97-AF65-F5344CB8AC3E}">
        <p14:creationId xmlns:p14="http://schemas.microsoft.com/office/powerpoint/2010/main" val="9774044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blank" preserve="1">
  <p:cSld name="Logo englanti">
    <p:spTree>
      <p:nvGrpSpPr>
        <p:cNvPr id="1" name=""/>
        <p:cNvGrpSpPr/>
        <p:nvPr/>
      </p:nvGrpSpPr>
      <p:grpSpPr>
        <a:xfrm>
          <a:off x="0" y="0"/>
          <a:ext cx="0" cy="0"/>
          <a:chOff x="0" y="0"/>
          <a:chExt cx="0" cy="0"/>
        </a:xfrm>
      </p:grpSpPr>
      <p:sp>
        <p:nvSpPr>
          <p:cNvPr id="14" name="Freeform 6"/>
          <p:cNvSpPr>
            <a:spLocks/>
          </p:cNvSpPr>
          <p:nvPr userDrawn="1"/>
        </p:nvSpPr>
        <p:spPr bwMode="black">
          <a:xfrm>
            <a:off x="9267372" y="1723118"/>
            <a:ext cx="768349" cy="2463800"/>
          </a:xfrm>
          <a:custGeom>
            <a:avLst/>
            <a:gdLst>
              <a:gd name="T0" fmla="*/ 1059 w 2119"/>
              <a:gd name="T1" fmla="*/ 9052 h 9052"/>
              <a:gd name="T2" fmla="*/ 0 w 2119"/>
              <a:gd name="T3" fmla="*/ 7992 h 9052"/>
              <a:gd name="T4" fmla="*/ 0 w 2119"/>
              <a:gd name="T5" fmla="*/ 1060 h 9052"/>
              <a:gd name="T6" fmla="*/ 1059 w 2119"/>
              <a:gd name="T7" fmla="*/ 0 h 9052"/>
              <a:gd name="T8" fmla="*/ 2119 w 2119"/>
              <a:gd name="T9" fmla="*/ 1060 h 9052"/>
              <a:gd name="T10" fmla="*/ 2119 w 2119"/>
              <a:gd name="T11" fmla="*/ 7992 h 9052"/>
              <a:gd name="T12" fmla="*/ 1059 w 2119"/>
              <a:gd name="T13" fmla="*/ 9052 h 9052"/>
            </a:gdLst>
            <a:ahLst/>
            <a:cxnLst>
              <a:cxn ang="0">
                <a:pos x="T0" y="T1"/>
              </a:cxn>
              <a:cxn ang="0">
                <a:pos x="T2" y="T3"/>
              </a:cxn>
              <a:cxn ang="0">
                <a:pos x="T4" y="T5"/>
              </a:cxn>
              <a:cxn ang="0">
                <a:pos x="T6" y="T7"/>
              </a:cxn>
              <a:cxn ang="0">
                <a:pos x="T8" y="T9"/>
              </a:cxn>
              <a:cxn ang="0">
                <a:pos x="T10" y="T11"/>
              </a:cxn>
              <a:cxn ang="0">
                <a:pos x="T12" y="T13"/>
              </a:cxn>
            </a:cxnLst>
            <a:rect l="0" t="0" r="r" b="b"/>
            <a:pathLst>
              <a:path w="2119" h="9052">
                <a:moveTo>
                  <a:pt x="1059" y="9052"/>
                </a:moveTo>
                <a:cubicBezTo>
                  <a:pt x="474" y="9052"/>
                  <a:pt x="0" y="8577"/>
                  <a:pt x="0" y="7992"/>
                </a:cubicBezTo>
                <a:lnTo>
                  <a:pt x="0" y="1060"/>
                </a:lnTo>
                <a:cubicBezTo>
                  <a:pt x="0" y="475"/>
                  <a:pt x="474" y="0"/>
                  <a:pt x="1059" y="0"/>
                </a:cubicBezTo>
                <a:cubicBezTo>
                  <a:pt x="1644" y="0"/>
                  <a:pt x="2119" y="475"/>
                  <a:pt x="2119" y="1060"/>
                </a:cubicBezTo>
                <a:lnTo>
                  <a:pt x="2119" y="7992"/>
                </a:lnTo>
                <a:cubicBezTo>
                  <a:pt x="2119" y="8577"/>
                  <a:pt x="1644" y="9052"/>
                  <a:pt x="1059" y="9052"/>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6" name="Freeform 7"/>
          <p:cNvSpPr>
            <a:spLocks/>
          </p:cNvSpPr>
          <p:nvPr userDrawn="1"/>
        </p:nvSpPr>
        <p:spPr bwMode="black">
          <a:xfrm>
            <a:off x="6414105" y="2427968"/>
            <a:ext cx="2370667" cy="1779588"/>
          </a:xfrm>
          <a:custGeom>
            <a:avLst/>
            <a:gdLst>
              <a:gd name="T0" fmla="*/ 6536 w 6536"/>
              <a:gd name="T1" fmla="*/ 3194 h 6537"/>
              <a:gd name="T2" fmla="*/ 3269 w 6536"/>
              <a:gd name="T3" fmla="*/ 0 h 6537"/>
              <a:gd name="T4" fmla="*/ 0 w 6536"/>
              <a:gd name="T5" fmla="*/ 3269 h 6537"/>
              <a:gd name="T6" fmla="*/ 3269 w 6536"/>
              <a:gd name="T7" fmla="*/ 6537 h 6537"/>
              <a:gd name="T8" fmla="*/ 3901 w 6536"/>
              <a:gd name="T9" fmla="*/ 6421 h 6537"/>
              <a:gd name="T10" fmla="*/ 4401 w 6536"/>
              <a:gd name="T11" fmla="*/ 5650 h 6537"/>
              <a:gd name="T12" fmla="*/ 3921 w 6536"/>
              <a:gd name="T13" fmla="*/ 4902 h 6537"/>
              <a:gd name="T14" fmla="*/ 3167 w 6536"/>
              <a:gd name="T15" fmla="*/ 4788 h 6537"/>
              <a:gd name="T16" fmla="*/ 1829 w 6536"/>
              <a:gd name="T17" fmla="*/ 3242 h 6537"/>
              <a:gd name="T18" fmla="*/ 3269 w 6536"/>
              <a:gd name="T19" fmla="*/ 1663 h 6537"/>
              <a:gd name="T20" fmla="*/ 4619 w 6536"/>
              <a:gd name="T21" fmla="*/ 2594 h 6537"/>
              <a:gd name="T22" fmla="*/ 3945 w 6536"/>
              <a:gd name="T23" fmla="*/ 2594 h 6537"/>
              <a:gd name="T24" fmla="*/ 3184 w 6536"/>
              <a:gd name="T25" fmla="*/ 3356 h 6537"/>
              <a:gd name="T26" fmla="*/ 3945 w 6536"/>
              <a:gd name="T27" fmla="*/ 4117 h 6537"/>
              <a:gd name="T28" fmla="*/ 5776 w 6536"/>
              <a:gd name="T29" fmla="*/ 4117 h 6537"/>
              <a:gd name="T30" fmla="*/ 6535 w 6536"/>
              <a:gd name="T31" fmla="*/ 3367 h 6537"/>
              <a:gd name="T32" fmla="*/ 6536 w 6536"/>
              <a:gd name="T33" fmla="*/ 3367 h 6537"/>
              <a:gd name="T34" fmla="*/ 6536 w 6536"/>
              <a:gd name="T35" fmla="*/ 3194 h 6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6" h="6537">
                <a:moveTo>
                  <a:pt x="6536" y="3194"/>
                </a:moveTo>
                <a:cubicBezTo>
                  <a:pt x="6536" y="1371"/>
                  <a:pt x="5138" y="0"/>
                  <a:pt x="3269" y="0"/>
                </a:cubicBezTo>
                <a:cubicBezTo>
                  <a:pt x="1463" y="0"/>
                  <a:pt x="0" y="1399"/>
                  <a:pt x="0" y="3269"/>
                </a:cubicBezTo>
                <a:cubicBezTo>
                  <a:pt x="0" y="5074"/>
                  <a:pt x="1367" y="6537"/>
                  <a:pt x="3269" y="6537"/>
                </a:cubicBezTo>
                <a:cubicBezTo>
                  <a:pt x="3516" y="6537"/>
                  <a:pt x="3746" y="6491"/>
                  <a:pt x="3901" y="6421"/>
                </a:cubicBezTo>
                <a:cubicBezTo>
                  <a:pt x="4192" y="6288"/>
                  <a:pt x="4401" y="6017"/>
                  <a:pt x="4401" y="5650"/>
                </a:cubicBezTo>
                <a:cubicBezTo>
                  <a:pt x="4401" y="5328"/>
                  <a:pt x="4246" y="5037"/>
                  <a:pt x="3921" y="4902"/>
                </a:cubicBezTo>
                <a:cubicBezTo>
                  <a:pt x="3717" y="4818"/>
                  <a:pt x="3427" y="4814"/>
                  <a:pt x="3167" y="4788"/>
                </a:cubicBezTo>
                <a:cubicBezTo>
                  <a:pt x="2393" y="4709"/>
                  <a:pt x="1829" y="4112"/>
                  <a:pt x="1829" y="3242"/>
                </a:cubicBezTo>
                <a:cubicBezTo>
                  <a:pt x="1829" y="2290"/>
                  <a:pt x="2528" y="1697"/>
                  <a:pt x="3269" y="1663"/>
                </a:cubicBezTo>
                <a:cubicBezTo>
                  <a:pt x="4176" y="1621"/>
                  <a:pt x="4619" y="2239"/>
                  <a:pt x="4619" y="2594"/>
                </a:cubicBezTo>
                <a:lnTo>
                  <a:pt x="3945" y="2594"/>
                </a:lnTo>
                <a:cubicBezTo>
                  <a:pt x="3525" y="2594"/>
                  <a:pt x="3184" y="2935"/>
                  <a:pt x="3184" y="3356"/>
                </a:cubicBezTo>
                <a:cubicBezTo>
                  <a:pt x="3184" y="3776"/>
                  <a:pt x="3525" y="4117"/>
                  <a:pt x="3945" y="4117"/>
                </a:cubicBezTo>
                <a:lnTo>
                  <a:pt x="5776" y="4117"/>
                </a:lnTo>
                <a:cubicBezTo>
                  <a:pt x="6193" y="4117"/>
                  <a:pt x="6529" y="3782"/>
                  <a:pt x="6535" y="3367"/>
                </a:cubicBezTo>
                <a:lnTo>
                  <a:pt x="6536" y="3367"/>
                </a:lnTo>
                <a:lnTo>
                  <a:pt x="6536" y="3194"/>
                </a:ln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7" name="Freeform 8"/>
          <p:cNvSpPr>
            <a:spLocks/>
          </p:cNvSpPr>
          <p:nvPr userDrawn="1"/>
        </p:nvSpPr>
        <p:spPr bwMode="black">
          <a:xfrm>
            <a:off x="5131406" y="2445431"/>
            <a:ext cx="768349" cy="1741488"/>
          </a:xfrm>
          <a:custGeom>
            <a:avLst/>
            <a:gdLst>
              <a:gd name="T0" fmla="*/ 1059 w 2119"/>
              <a:gd name="T1" fmla="*/ 0 h 6394"/>
              <a:gd name="T2" fmla="*/ 2119 w 2119"/>
              <a:gd name="T3" fmla="*/ 1060 h 6394"/>
              <a:gd name="T4" fmla="*/ 2119 w 2119"/>
              <a:gd name="T5" fmla="*/ 5334 h 6394"/>
              <a:gd name="T6" fmla="*/ 1059 w 2119"/>
              <a:gd name="T7" fmla="*/ 6394 h 6394"/>
              <a:gd name="T8" fmla="*/ 0 w 2119"/>
              <a:gd name="T9" fmla="*/ 5334 h 6394"/>
              <a:gd name="T10" fmla="*/ 0 w 2119"/>
              <a:gd name="T11" fmla="*/ 1060 h 6394"/>
              <a:gd name="T12" fmla="*/ 1059 w 2119"/>
              <a:gd name="T13" fmla="*/ 0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0"/>
                </a:moveTo>
                <a:cubicBezTo>
                  <a:pt x="1645" y="0"/>
                  <a:pt x="2119" y="475"/>
                  <a:pt x="2119" y="1060"/>
                </a:cubicBezTo>
                <a:lnTo>
                  <a:pt x="2119" y="5334"/>
                </a:lnTo>
                <a:cubicBezTo>
                  <a:pt x="2119" y="5919"/>
                  <a:pt x="1645" y="6394"/>
                  <a:pt x="1059" y="6394"/>
                </a:cubicBezTo>
                <a:cubicBezTo>
                  <a:pt x="474" y="6394"/>
                  <a:pt x="0" y="5919"/>
                  <a:pt x="0" y="5334"/>
                </a:cubicBezTo>
                <a:lnTo>
                  <a:pt x="0" y="1060"/>
                </a:lnTo>
                <a:cubicBezTo>
                  <a:pt x="0" y="475"/>
                  <a:pt x="474" y="0"/>
                  <a:pt x="1059" y="0"/>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8" name="Oval 9"/>
          <p:cNvSpPr>
            <a:spLocks noChangeArrowheads="1"/>
          </p:cNvSpPr>
          <p:nvPr userDrawn="1"/>
        </p:nvSpPr>
        <p:spPr bwMode="black">
          <a:xfrm>
            <a:off x="5093306" y="1629457"/>
            <a:ext cx="844549" cy="633413"/>
          </a:xfrm>
          <a:prstGeom prst="ellipse">
            <a:avLst/>
          </a:pr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9" name="Freeform 10"/>
          <p:cNvSpPr>
            <a:spLocks/>
          </p:cNvSpPr>
          <p:nvPr userDrawn="1"/>
        </p:nvSpPr>
        <p:spPr bwMode="black">
          <a:xfrm>
            <a:off x="10626272" y="2445431"/>
            <a:ext cx="768349" cy="1741488"/>
          </a:xfrm>
          <a:custGeom>
            <a:avLst/>
            <a:gdLst>
              <a:gd name="T0" fmla="*/ 1059 w 2119"/>
              <a:gd name="T1" fmla="*/ 6394 h 6394"/>
              <a:gd name="T2" fmla="*/ 0 w 2119"/>
              <a:gd name="T3" fmla="*/ 5334 h 6394"/>
              <a:gd name="T4" fmla="*/ 0 w 2119"/>
              <a:gd name="T5" fmla="*/ 1060 h 6394"/>
              <a:gd name="T6" fmla="*/ 1059 w 2119"/>
              <a:gd name="T7" fmla="*/ 0 h 6394"/>
              <a:gd name="T8" fmla="*/ 2119 w 2119"/>
              <a:gd name="T9" fmla="*/ 1060 h 6394"/>
              <a:gd name="T10" fmla="*/ 2119 w 2119"/>
              <a:gd name="T11" fmla="*/ 5334 h 6394"/>
              <a:gd name="T12" fmla="*/ 1059 w 2119"/>
              <a:gd name="T13" fmla="*/ 6394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6394"/>
                </a:moveTo>
                <a:cubicBezTo>
                  <a:pt x="474" y="6394"/>
                  <a:pt x="0" y="5919"/>
                  <a:pt x="0" y="5334"/>
                </a:cubicBezTo>
                <a:lnTo>
                  <a:pt x="0" y="1060"/>
                </a:lnTo>
                <a:cubicBezTo>
                  <a:pt x="0" y="475"/>
                  <a:pt x="474" y="0"/>
                  <a:pt x="1059" y="0"/>
                </a:cubicBezTo>
                <a:cubicBezTo>
                  <a:pt x="1645" y="0"/>
                  <a:pt x="2119" y="475"/>
                  <a:pt x="2119" y="1060"/>
                </a:cubicBezTo>
                <a:lnTo>
                  <a:pt x="2119" y="5334"/>
                </a:lnTo>
                <a:cubicBezTo>
                  <a:pt x="2119" y="5919"/>
                  <a:pt x="1645" y="6394"/>
                  <a:pt x="1059" y="6394"/>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20" name="Oval 11"/>
          <p:cNvSpPr>
            <a:spLocks noChangeArrowheads="1"/>
          </p:cNvSpPr>
          <p:nvPr userDrawn="1"/>
        </p:nvSpPr>
        <p:spPr bwMode="black">
          <a:xfrm>
            <a:off x="10586056" y="1629457"/>
            <a:ext cx="846667" cy="633413"/>
          </a:xfrm>
          <a:prstGeom prst="ellipse">
            <a:avLst/>
          </a:pr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21" name="Freeform 12"/>
          <p:cNvSpPr>
            <a:spLocks/>
          </p:cNvSpPr>
          <p:nvPr userDrawn="1"/>
        </p:nvSpPr>
        <p:spPr bwMode="black">
          <a:xfrm>
            <a:off x="779539" y="2410507"/>
            <a:ext cx="3746500" cy="1776413"/>
          </a:xfrm>
          <a:custGeom>
            <a:avLst/>
            <a:gdLst>
              <a:gd name="T0" fmla="*/ 7270 w 10328"/>
              <a:gd name="T1" fmla="*/ 79 h 6526"/>
              <a:gd name="T2" fmla="*/ 5164 w 10328"/>
              <a:gd name="T3" fmla="*/ 1216 h 6526"/>
              <a:gd name="T4" fmla="*/ 5164 w 10328"/>
              <a:gd name="T5" fmla="*/ 1216 h 6526"/>
              <a:gd name="T6" fmla="*/ 3058 w 10328"/>
              <a:gd name="T7" fmla="*/ 79 h 6526"/>
              <a:gd name="T8" fmla="*/ 0 w 10328"/>
              <a:gd name="T9" fmla="*/ 3009 h 6526"/>
              <a:gd name="T10" fmla="*/ 0 w 10328"/>
              <a:gd name="T11" fmla="*/ 5505 h 6526"/>
              <a:gd name="T12" fmla="*/ 72 w 10328"/>
              <a:gd name="T13" fmla="*/ 5846 h 6526"/>
              <a:gd name="T14" fmla="*/ 1060 w 10328"/>
              <a:gd name="T15" fmla="*/ 6526 h 6526"/>
              <a:gd name="T16" fmla="*/ 2081 w 10328"/>
              <a:gd name="T17" fmla="*/ 5749 h 6526"/>
              <a:gd name="T18" fmla="*/ 2119 w 10328"/>
              <a:gd name="T19" fmla="*/ 5505 h 6526"/>
              <a:gd name="T20" fmla="*/ 2119 w 10328"/>
              <a:gd name="T21" fmla="*/ 2965 h 6526"/>
              <a:gd name="T22" fmla="*/ 3133 w 10328"/>
              <a:gd name="T23" fmla="*/ 1951 h 6526"/>
              <a:gd name="T24" fmla="*/ 4145 w 10328"/>
              <a:gd name="T25" fmla="*/ 2965 h 6526"/>
              <a:gd name="T26" fmla="*/ 4145 w 10328"/>
              <a:gd name="T27" fmla="*/ 4019 h 6526"/>
              <a:gd name="T28" fmla="*/ 5164 w 10328"/>
              <a:gd name="T29" fmla="*/ 4972 h 6526"/>
              <a:gd name="T30" fmla="*/ 5164 w 10328"/>
              <a:gd name="T31" fmla="*/ 4972 h 6526"/>
              <a:gd name="T32" fmla="*/ 5164 w 10328"/>
              <a:gd name="T33" fmla="*/ 4972 h 6526"/>
              <a:gd name="T34" fmla="*/ 6183 w 10328"/>
              <a:gd name="T35" fmla="*/ 4019 h 6526"/>
              <a:gd name="T36" fmla="*/ 6183 w 10328"/>
              <a:gd name="T37" fmla="*/ 2965 h 6526"/>
              <a:gd name="T38" fmla="*/ 7196 w 10328"/>
              <a:gd name="T39" fmla="*/ 1951 h 6526"/>
              <a:gd name="T40" fmla="*/ 8209 w 10328"/>
              <a:gd name="T41" fmla="*/ 2965 h 6526"/>
              <a:gd name="T42" fmla="*/ 8209 w 10328"/>
              <a:gd name="T43" fmla="*/ 5505 h 6526"/>
              <a:gd name="T44" fmla="*/ 8248 w 10328"/>
              <a:gd name="T45" fmla="*/ 5749 h 6526"/>
              <a:gd name="T46" fmla="*/ 9268 w 10328"/>
              <a:gd name="T47" fmla="*/ 6526 h 6526"/>
              <a:gd name="T48" fmla="*/ 10257 w 10328"/>
              <a:gd name="T49" fmla="*/ 5846 h 6526"/>
              <a:gd name="T50" fmla="*/ 10328 w 10328"/>
              <a:gd name="T51" fmla="*/ 5505 h 6526"/>
              <a:gd name="T52" fmla="*/ 10328 w 10328"/>
              <a:gd name="T53" fmla="*/ 3009 h 6526"/>
              <a:gd name="T54" fmla="*/ 7270 w 10328"/>
              <a:gd name="T55" fmla="*/ 79 h 6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28" h="6526">
                <a:moveTo>
                  <a:pt x="7270" y="79"/>
                </a:moveTo>
                <a:cubicBezTo>
                  <a:pt x="6455" y="113"/>
                  <a:pt x="5551" y="614"/>
                  <a:pt x="5164" y="1216"/>
                </a:cubicBezTo>
                <a:lnTo>
                  <a:pt x="5164" y="1216"/>
                </a:lnTo>
                <a:cubicBezTo>
                  <a:pt x="4777" y="614"/>
                  <a:pt x="3874" y="113"/>
                  <a:pt x="3058" y="79"/>
                </a:cubicBezTo>
                <a:cubicBezTo>
                  <a:pt x="1184" y="0"/>
                  <a:pt x="0" y="1228"/>
                  <a:pt x="0" y="3009"/>
                </a:cubicBezTo>
                <a:lnTo>
                  <a:pt x="0" y="5505"/>
                </a:lnTo>
                <a:cubicBezTo>
                  <a:pt x="0" y="5624"/>
                  <a:pt x="26" y="5739"/>
                  <a:pt x="72" y="5846"/>
                </a:cubicBezTo>
                <a:cubicBezTo>
                  <a:pt x="225" y="6244"/>
                  <a:pt x="609" y="6526"/>
                  <a:pt x="1060" y="6526"/>
                </a:cubicBezTo>
                <a:cubicBezTo>
                  <a:pt x="1547" y="6526"/>
                  <a:pt x="1957" y="6197"/>
                  <a:pt x="2081" y="5749"/>
                </a:cubicBezTo>
                <a:cubicBezTo>
                  <a:pt x="2105" y="5670"/>
                  <a:pt x="2119" y="5589"/>
                  <a:pt x="2119" y="5505"/>
                </a:cubicBezTo>
                <a:lnTo>
                  <a:pt x="2119" y="2965"/>
                </a:lnTo>
                <a:cubicBezTo>
                  <a:pt x="2119" y="2405"/>
                  <a:pt x="2573" y="1951"/>
                  <a:pt x="3133" y="1951"/>
                </a:cubicBezTo>
                <a:cubicBezTo>
                  <a:pt x="3693" y="1951"/>
                  <a:pt x="4145" y="2405"/>
                  <a:pt x="4145" y="2965"/>
                </a:cubicBezTo>
                <a:lnTo>
                  <a:pt x="4145" y="4019"/>
                </a:lnTo>
                <a:cubicBezTo>
                  <a:pt x="4145" y="4545"/>
                  <a:pt x="4638" y="4972"/>
                  <a:pt x="5164" y="4972"/>
                </a:cubicBezTo>
                <a:lnTo>
                  <a:pt x="5164" y="4972"/>
                </a:lnTo>
                <a:lnTo>
                  <a:pt x="5164" y="4972"/>
                </a:lnTo>
                <a:cubicBezTo>
                  <a:pt x="5690" y="4972"/>
                  <a:pt x="6183" y="4545"/>
                  <a:pt x="6183" y="4019"/>
                </a:cubicBezTo>
                <a:lnTo>
                  <a:pt x="6183" y="2965"/>
                </a:lnTo>
                <a:cubicBezTo>
                  <a:pt x="6183" y="2405"/>
                  <a:pt x="6636" y="1951"/>
                  <a:pt x="7196" y="1951"/>
                </a:cubicBezTo>
                <a:cubicBezTo>
                  <a:pt x="7755" y="1951"/>
                  <a:pt x="8209" y="2405"/>
                  <a:pt x="8209" y="2965"/>
                </a:cubicBezTo>
                <a:lnTo>
                  <a:pt x="8209" y="5505"/>
                </a:lnTo>
                <a:cubicBezTo>
                  <a:pt x="8209" y="5589"/>
                  <a:pt x="8224" y="5670"/>
                  <a:pt x="8248" y="5749"/>
                </a:cubicBezTo>
                <a:cubicBezTo>
                  <a:pt x="8372" y="6197"/>
                  <a:pt x="8781" y="6526"/>
                  <a:pt x="9268" y="6526"/>
                </a:cubicBezTo>
                <a:cubicBezTo>
                  <a:pt x="9719" y="6526"/>
                  <a:pt x="10104" y="6244"/>
                  <a:pt x="10257" y="5846"/>
                </a:cubicBezTo>
                <a:cubicBezTo>
                  <a:pt x="10302" y="5739"/>
                  <a:pt x="10328" y="5624"/>
                  <a:pt x="10328" y="5505"/>
                </a:cubicBezTo>
                <a:lnTo>
                  <a:pt x="10328" y="3009"/>
                </a:lnTo>
                <a:cubicBezTo>
                  <a:pt x="10328" y="1228"/>
                  <a:pt x="9144" y="0"/>
                  <a:pt x="7270" y="79"/>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pic>
        <p:nvPicPr>
          <p:cNvPr id="3" name="Kuva 2">
            <a:extLst>
              <a:ext uri="{FF2B5EF4-FFF2-40B4-BE49-F238E27FC236}">
                <a16:creationId xmlns:a16="http://schemas.microsoft.com/office/drawing/2014/main" id="{109DA548-4475-466B-B368-949B53EB95F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45633" y="5983785"/>
            <a:ext cx="5292953" cy="234086"/>
          </a:xfrm>
          <a:prstGeom prst="rect">
            <a:avLst/>
          </a:prstGeom>
        </p:spPr>
      </p:pic>
    </p:spTree>
    <p:extLst>
      <p:ext uri="{BB962C8B-B14F-4D97-AF65-F5344CB8AC3E}">
        <p14:creationId xmlns:p14="http://schemas.microsoft.com/office/powerpoint/2010/main" val="38495374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5" name="Picture 4" descr="Logo, icon&#10;&#10;Description automatically generated">
            <a:extLst>
              <a:ext uri="{FF2B5EF4-FFF2-40B4-BE49-F238E27FC236}">
                <a16:creationId xmlns:a16="http://schemas.microsoft.com/office/drawing/2014/main" id="{42727F8D-ECBE-7343-ABD8-29B65D32CAE7}"/>
              </a:ext>
            </a:extLst>
          </p:cNvPr>
          <p:cNvPicPr>
            <a:picLocks noChangeAspect="1"/>
          </p:cNvPicPr>
          <p:nvPr userDrawn="1"/>
        </p:nvPicPr>
        <p:blipFill>
          <a:blip r:embed="rId2">
            <a:alphaModFix amt="20000"/>
          </a:blip>
          <a:stretch>
            <a:fillRect/>
          </a:stretch>
        </p:blipFill>
        <p:spPr>
          <a:xfrm>
            <a:off x="-4213230" y="762001"/>
            <a:ext cx="8460325" cy="5959474"/>
          </a:xfrm>
          <a:prstGeom prst="rect">
            <a:avLst/>
          </a:prstGeom>
        </p:spPr>
      </p:pic>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735875" y="615497"/>
            <a:ext cx="9306129" cy="999217"/>
          </a:xfrm>
        </p:spPr>
        <p:txBody>
          <a:bodyPr anchor="t">
            <a:normAutofit/>
          </a:bodyPr>
          <a:lstStyle>
            <a:lvl1pPr>
              <a:lnSpc>
                <a:spcPts val="3600"/>
              </a:lnSpc>
              <a:defRPr sz="3600" b="1" i="0">
                <a:latin typeface="+mn-lt"/>
                <a:cs typeface="Poppins" pitchFamily="2" charset="77"/>
              </a:defRPr>
            </a:lvl1pPr>
          </a:lstStyle>
          <a:p>
            <a:r>
              <a:rPr lang="en-GB"/>
              <a:t>Click to edit Master title style</a:t>
            </a:r>
            <a:endParaRPr lang="en-FI"/>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6" name="Text Placeholder 4">
            <a:extLst>
              <a:ext uri="{FF2B5EF4-FFF2-40B4-BE49-F238E27FC236}">
                <a16:creationId xmlns:a16="http://schemas.microsoft.com/office/drawing/2014/main" id="{779BC6B1-F050-B84E-9988-364A3E8F2BE0}"/>
              </a:ext>
            </a:extLst>
          </p:cNvPr>
          <p:cNvSpPr>
            <a:spLocks noGrp="1"/>
          </p:cNvSpPr>
          <p:nvPr>
            <p:ph type="body" sz="quarter" idx="11"/>
          </p:nvPr>
        </p:nvSpPr>
        <p:spPr>
          <a:xfrm>
            <a:off x="1245713" y="1721284"/>
            <a:ext cx="9909967" cy="4521219"/>
          </a:xfrm>
        </p:spPr>
        <p:txBody>
          <a:bodyPr>
            <a:normAutofit/>
          </a:bodyPr>
          <a:lstStyle>
            <a:lvl1pPr>
              <a:lnSpc>
                <a:spcPct val="100000"/>
              </a:lnSpc>
              <a:defRPr sz="2400">
                <a:solidFill>
                  <a:schemeClr val="tx1"/>
                </a:solidFill>
              </a:defRPr>
            </a:lvl1pPr>
            <a:lvl2pPr>
              <a:lnSpc>
                <a:spcPct val="100000"/>
              </a:lnSpc>
              <a:defRPr sz="2000">
                <a:solidFill>
                  <a:schemeClr val="tx1"/>
                </a:solidFill>
              </a:defRPr>
            </a:lvl2pPr>
            <a:lvl3pPr>
              <a:lnSpc>
                <a:spcPct val="100000"/>
              </a:lnSpc>
              <a:defRPr sz="1800">
                <a:solidFill>
                  <a:schemeClr val="tx1"/>
                </a:solidFill>
              </a:defRPr>
            </a:lvl3pPr>
            <a:lvl4pPr>
              <a:lnSpc>
                <a:spcPct val="100000"/>
              </a:lnSpc>
              <a:defRPr sz="1600">
                <a:solidFill>
                  <a:schemeClr val="tx1"/>
                </a:solidFill>
              </a:defRPr>
            </a:lvl4pPr>
            <a:lvl5pPr>
              <a:lnSpc>
                <a:spcPct val="100000"/>
              </a:lnSpc>
              <a:defRPr sz="16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14315944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Otsikkodia logo Suomi">
    <p:spTree>
      <p:nvGrpSpPr>
        <p:cNvPr id="1" name=""/>
        <p:cNvGrpSpPr/>
        <p:nvPr/>
      </p:nvGrpSpPr>
      <p:grpSpPr>
        <a:xfrm>
          <a:off x="0" y="0"/>
          <a:ext cx="0" cy="0"/>
          <a:chOff x="0" y="0"/>
          <a:chExt cx="0" cy="0"/>
        </a:xfrm>
      </p:grpSpPr>
      <p:pic>
        <p:nvPicPr>
          <p:cNvPr id="21" name="Kuva 20">
            <a:extLst>
              <a:ext uri="{FF2B5EF4-FFF2-40B4-BE49-F238E27FC236}">
                <a16:creationId xmlns:a16="http://schemas.microsoft.com/office/drawing/2014/main" id="{0B4C1F17-5537-4FD0-9322-25F097C1D1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13475" y="667993"/>
            <a:ext cx="1969115" cy="651387"/>
          </a:xfrm>
          <a:prstGeom prst="rect">
            <a:avLst/>
          </a:prstGeom>
        </p:spPr>
      </p:pic>
      <p:sp>
        <p:nvSpPr>
          <p:cNvPr id="2" name="Otsikko 1"/>
          <p:cNvSpPr>
            <a:spLocks noGrp="1"/>
          </p:cNvSpPr>
          <p:nvPr>
            <p:ph type="ctrTitle" hasCustomPrompt="1"/>
          </p:nvPr>
        </p:nvSpPr>
        <p:spPr>
          <a:xfrm>
            <a:off x="335360" y="1792515"/>
            <a:ext cx="11521280" cy="2634343"/>
          </a:xfrm>
        </p:spPr>
        <p:txBody>
          <a:bodyPr anchor="ctr" anchorCtr="0"/>
          <a:lstStyle>
            <a:lvl1pPr algn="ctr">
              <a:defRPr sz="4400" cap="all" baseline="0">
                <a:solidFill>
                  <a:schemeClr val="tx2"/>
                </a:solidFill>
              </a:defRPr>
            </a:lvl1pPr>
          </a:lstStyle>
          <a:p>
            <a:r>
              <a:rPr lang="fi-FI"/>
              <a:t>Lisää otsikko</a:t>
            </a:r>
          </a:p>
        </p:txBody>
      </p:sp>
      <p:sp>
        <p:nvSpPr>
          <p:cNvPr id="3" name="Alaotsikko 2"/>
          <p:cNvSpPr>
            <a:spLocks noGrp="1"/>
          </p:cNvSpPr>
          <p:nvPr>
            <p:ph type="subTitle" idx="1" hasCustomPrompt="1"/>
          </p:nvPr>
        </p:nvSpPr>
        <p:spPr>
          <a:xfrm>
            <a:off x="1828800" y="4963616"/>
            <a:ext cx="8534400" cy="985664"/>
          </a:xfrm>
        </p:spPr>
        <p:txBody>
          <a:bodyPr>
            <a:normAutofit/>
          </a:bodyPr>
          <a:lstStyle>
            <a:lvl1pPr marL="0" indent="0" algn="ctr">
              <a:buNone/>
              <a:defRPr sz="1800" baseline="0">
                <a:solidFill>
                  <a:schemeClr val="tx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Lisää alaotsikko</a:t>
            </a:r>
          </a:p>
        </p:txBody>
      </p:sp>
      <p:sp>
        <p:nvSpPr>
          <p:cNvPr id="4" name="Päivämäärän paikkamerkki 3"/>
          <p:cNvSpPr>
            <a:spLocks noGrp="1"/>
          </p:cNvSpPr>
          <p:nvPr>
            <p:ph type="dt" sz="half" idx="10"/>
          </p:nvPr>
        </p:nvSpPr>
        <p:spPr/>
        <p:txBody>
          <a:bodyPr/>
          <a:lstStyle>
            <a:lvl1pPr>
              <a:defRPr>
                <a:solidFill>
                  <a:schemeClr val="tx2"/>
                </a:solidFill>
              </a:defRPr>
            </a:lvl1pPr>
          </a:lstStyle>
          <a:p>
            <a:fld id="{BD7CE791-97D1-4C12-957D-038ADD9C52B1}" type="datetime1">
              <a:rPr lang="fi-FI" smtClean="0"/>
              <a:t>19.5.2022</a:t>
            </a:fld>
            <a:endParaRPr lang="fi-FI"/>
          </a:p>
        </p:txBody>
      </p:sp>
      <p:sp>
        <p:nvSpPr>
          <p:cNvPr id="5" name="Alatunnisteen paikkamerkki 4"/>
          <p:cNvSpPr>
            <a:spLocks noGrp="1"/>
          </p:cNvSpPr>
          <p:nvPr>
            <p:ph type="ftr" sz="quarter" idx="11"/>
          </p:nvPr>
        </p:nvSpPr>
        <p:spPr/>
        <p:txBody>
          <a:bodyPr/>
          <a:lstStyle>
            <a:lvl1pPr>
              <a:defRPr>
                <a:solidFill>
                  <a:schemeClr val="tx2"/>
                </a:solidFill>
              </a:defRPr>
            </a:lvl1pPr>
          </a:lstStyle>
          <a:p>
            <a:r>
              <a:rPr lang="sv-SE"/>
              <a:t>Mielenterveyden edistäminen</a:t>
            </a:r>
            <a:endParaRPr lang="fi-FI"/>
          </a:p>
        </p:txBody>
      </p:sp>
      <p:sp>
        <p:nvSpPr>
          <p:cNvPr id="6" name="Dian numeron paikkamerkki 5"/>
          <p:cNvSpPr>
            <a:spLocks noGrp="1"/>
          </p:cNvSpPr>
          <p:nvPr>
            <p:ph type="sldNum" sz="quarter" idx="12"/>
          </p:nvPr>
        </p:nvSpPr>
        <p:spPr/>
        <p:txBody>
          <a:bodyPr/>
          <a:lstStyle>
            <a:lvl1pPr>
              <a:defRPr>
                <a:solidFill>
                  <a:schemeClr val="tx2"/>
                </a:solidFill>
              </a:defRPr>
            </a:lvl1pPr>
          </a:lstStyle>
          <a:p>
            <a:fld id="{29F13F21-89A0-4E12-8E58-753F65C13159}" type="slidenum">
              <a:rPr lang="fi-FI" smtClean="0"/>
              <a:pPr/>
              <a:t>‹#›</a:t>
            </a:fld>
            <a:endParaRPr lang="fi-FI"/>
          </a:p>
        </p:txBody>
      </p:sp>
    </p:spTree>
    <p:extLst>
      <p:ext uri="{BB962C8B-B14F-4D97-AF65-F5344CB8AC3E}">
        <p14:creationId xmlns:p14="http://schemas.microsoft.com/office/powerpoint/2010/main" val="8915731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Otsikkodia logo Ruotsi">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335360" y="1792515"/>
            <a:ext cx="11521280" cy="2634343"/>
          </a:xfrm>
        </p:spPr>
        <p:txBody>
          <a:bodyPr anchor="ctr" anchorCtr="0"/>
          <a:lstStyle>
            <a:lvl1pPr algn="ctr">
              <a:defRPr sz="4400" cap="all" baseline="0">
                <a:solidFill>
                  <a:schemeClr val="tx2"/>
                </a:solidFill>
              </a:defRPr>
            </a:lvl1pPr>
          </a:lstStyle>
          <a:p>
            <a:r>
              <a:rPr lang="fi-FI"/>
              <a:t>Lisää otsikko</a:t>
            </a:r>
          </a:p>
        </p:txBody>
      </p:sp>
      <p:sp>
        <p:nvSpPr>
          <p:cNvPr id="3" name="Alaotsikko 2"/>
          <p:cNvSpPr>
            <a:spLocks noGrp="1"/>
          </p:cNvSpPr>
          <p:nvPr>
            <p:ph type="subTitle" idx="1" hasCustomPrompt="1"/>
          </p:nvPr>
        </p:nvSpPr>
        <p:spPr>
          <a:xfrm>
            <a:off x="1828800" y="4963616"/>
            <a:ext cx="8534400" cy="985664"/>
          </a:xfrm>
        </p:spPr>
        <p:txBody>
          <a:bodyPr>
            <a:normAutofit/>
          </a:bodyPr>
          <a:lstStyle>
            <a:lvl1pPr marL="0" indent="0" algn="ctr">
              <a:buNone/>
              <a:defRPr sz="1800" baseline="0">
                <a:solidFill>
                  <a:schemeClr val="tx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Lisää alaotsikko</a:t>
            </a:r>
          </a:p>
        </p:txBody>
      </p:sp>
      <p:sp>
        <p:nvSpPr>
          <p:cNvPr id="4" name="Päivämäärän paikkamerkki 3"/>
          <p:cNvSpPr>
            <a:spLocks noGrp="1"/>
          </p:cNvSpPr>
          <p:nvPr>
            <p:ph type="dt" sz="half" idx="10"/>
          </p:nvPr>
        </p:nvSpPr>
        <p:spPr/>
        <p:txBody>
          <a:bodyPr/>
          <a:lstStyle>
            <a:lvl1pPr>
              <a:defRPr>
                <a:solidFill>
                  <a:schemeClr val="tx2"/>
                </a:solidFill>
              </a:defRPr>
            </a:lvl1pPr>
          </a:lstStyle>
          <a:p>
            <a:fld id="{4CCD469B-BCE9-4907-BD25-B8D26AD22D5D}" type="datetime1">
              <a:rPr lang="fi-FI" smtClean="0"/>
              <a:t>19.5.2022</a:t>
            </a:fld>
            <a:endParaRPr lang="fi-FI"/>
          </a:p>
        </p:txBody>
      </p:sp>
      <p:sp>
        <p:nvSpPr>
          <p:cNvPr id="5" name="Alatunnisteen paikkamerkki 4"/>
          <p:cNvSpPr>
            <a:spLocks noGrp="1"/>
          </p:cNvSpPr>
          <p:nvPr>
            <p:ph type="ftr" sz="quarter" idx="11"/>
          </p:nvPr>
        </p:nvSpPr>
        <p:spPr/>
        <p:txBody>
          <a:bodyPr/>
          <a:lstStyle>
            <a:lvl1pPr>
              <a:defRPr>
                <a:solidFill>
                  <a:schemeClr val="tx2"/>
                </a:solidFill>
              </a:defRPr>
            </a:lvl1pPr>
          </a:lstStyle>
          <a:p>
            <a:r>
              <a:rPr lang="sv-SE"/>
              <a:t>Mielenterveyden edistäminen</a:t>
            </a:r>
            <a:endParaRPr lang="fi-FI"/>
          </a:p>
        </p:txBody>
      </p:sp>
      <p:sp>
        <p:nvSpPr>
          <p:cNvPr id="6" name="Dian numeron paikkamerkki 5"/>
          <p:cNvSpPr>
            <a:spLocks noGrp="1"/>
          </p:cNvSpPr>
          <p:nvPr>
            <p:ph type="sldNum" sz="quarter" idx="12"/>
          </p:nvPr>
        </p:nvSpPr>
        <p:spPr/>
        <p:txBody>
          <a:bodyPr/>
          <a:lstStyle>
            <a:lvl1pPr>
              <a:defRPr>
                <a:solidFill>
                  <a:schemeClr val="tx2"/>
                </a:solidFill>
              </a:defRPr>
            </a:lvl1pPr>
          </a:lstStyle>
          <a:p>
            <a:fld id="{29F13F21-89A0-4E12-8E58-753F65C13159}" type="slidenum">
              <a:rPr lang="fi-FI" smtClean="0"/>
              <a:pPr/>
              <a:t>‹#›</a:t>
            </a:fld>
            <a:endParaRPr lang="fi-FI"/>
          </a:p>
        </p:txBody>
      </p:sp>
      <p:pic>
        <p:nvPicPr>
          <p:cNvPr id="17" name="Kuva 16">
            <a:extLst>
              <a:ext uri="{FF2B5EF4-FFF2-40B4-BE49-F238E27FC236}">
                <a16:creationId xmlns:a16="http://schemas.microsoft.com/office/drawing/2014/main" id="{533B2660-53C8-490C-8960-AD4BF67433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16490" y="667993"/>
            <a:ext cx="1963084" cy="651387"/>
          </a:xfrm>
          <a:prstGeom prst="rect">
            <a:avLst/>
          </a:prstGeom>
        </p:spPr>
      </p:pic>
    </p:spTree>
    <p:extLst>
      <p:ext uri="{BB962C8B-B14F-4D97-AF65-F5344CB8AC3E}">
        <p14:creationId xmlns:p14="http://schemas.microsoft.com/office/powerpoint/2010/main" val="24588358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Otsikkodia logo Englanti">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335360" y="1792515"/>
            <a:ext cx="11521280" cy="2634343"/>
          </a:xfrm>
        </p:spPr>
        <p:txBody>
          <a:bodyPr anchor="ctr" anchorCtr="0"/>
          <a:lstStyle>
            <a:lvl1pPr algn="ctr">
              <a:defRPr sz="4400" cap="all" baseline="0">
                <a:solidFill>
                  <a:schemeClr val="tx2"/>
                </a:solidFill>
              </a:defRPr>
            </a:lvl1pPr>
          </a:lstStyle>
          <a:p>
            <a:r>
              <a:rPr lang="fi-FI"/>
              <a:t>Lisää otsikko</a:t>
            </a:r>
          </a:p>
        </p:txBody>
      </p:sp>
      <p:sp>
        <p:nvSpPr>
          <p:cNvPr id="3" name="Alaotsikko 2"/>
          <p:cNvSpPr>
            <a:spLocks noGrp="1"/>
          </p:cNvSpPr>
          <p:nvPr>
            <p:ph type="subTitle" idx="1" hasCustomPrompt="1"/>
          </p:nvPr>
        </p:nvSpPr>
        <p:spPr>
          <a:xfrm>
            <a:off x="1828800" y="4963616"/>
            <a:ext cx="8534400" cy="985664"/>
          </a:xfrm>
        </p:spPr>
        <p:txBody>
          <a:bodyPr>
            <a:normAutofit/>
          </a:bodyPr>
          <a:lstStyle>
            <a:lvl1pPr marL="0" indent="0" algn="ctr">
              <a:buNone/>
              <a:defRPr sz="1800" baseline="0">
                <a:solidFill>
                  <a:schemeClr val="tx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Lisää alaotsikko</a:t>
            </a:r>
          </a:p>
        </p:txBody>
      </p:sp>
      <p:sp>
        <p:nvSpPr>
          <p:cNvPr id="4" name="Päivämäärän paikkamerkki 3"/>
          <p:cNvSpPr>
            <a:spLocks noGrp="1"/>
          </p:cNvSpPr>
          <p:nvPr>
            <p:ph type="dt" sz="half" idx="10"/>
          </p:nvPr>
        </p:nvSpPr>
        <p:spPr/>
        <p:txBody>
          <a:bodyPr/>
          <a:lstStyle>
            <a:lvl1pPr>
              <a:defRPr>
                <a:solidFill>
                  <a:schemeClr val="tx2"/>
                </a:solidFill>
              </a:defRPr>
            </a:lvl1pPr>
          </a:lstStyle>
          <a:p>
            <a:fld id="{19435ED0-A11C-4BC5-969C-375749108607}" type="datetime1">
              <a:rPr lang="fi-FI" smtClean="0"/>
              <a:t>19.5.2022</a:t>
            </a:fld>
            <a:endParaRPr lang="fi-FI"/>
          </a:p>
        </p:txBody>
      </p:sp>
      <p:sp>
        <p:nvSpPr>
          <p:cNvPr id="5" name="Alatunnisteen paikkamerkki 4"/>
          <p:cNvSpPr>
            <a:spLocks noGrp="1"/>
          </p:cNvSpPr>
          <p:nvPr>
            <p:ph type="ftr" sz="quarter" idx="11"/>
          </p:nvPr>
        </p:nvSpPr>
        <p:spPr/>
        <p:txBody>
          <a:bodyPr/>
          <a:lstStyle>
            <a:lvl1pPr>
              <a:defRPr>
                <a:solidFill>
                  <a:schemeClr val="tx2"/>
                </a:solidFill>
              </a:defRPr>
            </a:lvl1pPr>
          </a:lstStyle>
          <a:p>
            <a:r>
              <a:rPr lang="sv-SE"/>
              <a:t>Mielenterveyden edistäminen</a:t>
            </a:r>
            <a:endParaRPr lang="fi-FI"/>
          </a:p>
        </p:txBody>
      </p:sp>
      <p:sp>
        <p:nvSpPr>
          <p:cNvPr id="6" name="Dian numeron paikkamerkki 5"/>
          <p:cNvSpPr>
            <a:spLocks noGrp="1"/>
          </p:cNvSpPr>
          <p:nvPr>
            <p:ph type="sldNum" sz="quarter" idx="12"/>
          </p:nvPr>
        </p:nvSpPr>
        <p:spPr/>
        <p:txBody>
          <a:bodyPr/>
          <a:lstStyle>
            <a:lvl1pPr>
              <a:defRPr>
                <a:solidFill>
                  <a:schemeClr val="tx2"/>
                </a:solidFill>
              </a:defRPr>
            </a:lvl1pPr>
          </a:lstStyle>
          <a:p>
            <a:fld id="{29F13F21-89A0-4E12-8E58-753F65C13159}" type="slidenum">
              <a:rPr lang="fi-FI" smtClean="0"/>
              <a:pPr/>
              <a:t>‹#›</a:t>
            </a:fld>
            <a:endParaRPr lang="fi-FI"/>
          </a:p>
        </p:txBody>
      </p:sp>
      <p:pic>
        <p:nvPicPr>
          <p:cNvPr id="17" name="Kuva 16">
            <a:extLst>
              <a:ext uri="{FF2B5EF4-FFF2-40B4-BE49-F238E27FC236}">
                <a16:creationId xmlns:a16="http://schemas.microsoft.com/office/drawing/2014/main" id="{1BCE1D2C-F35E-4AAC-B32A-A1E4F6F353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13475" y="666001"/>
            <a:ext cx="1969115" cy="637031"/>
          </a:xfrm>
          <a:prstGeom prst="rect">
            <a:avLst/>
          </a:prstGeom>
        </p:spPr>
      </p:pic>
    </p:spTree>
    <p:extLst>
      <p:ext uri="{BB962C8B-B14F-4D97-AF65-F5344CB8AC3E}">
        <p14:creationId xmlns:p14="http://schemas.microsoft.com/office/powerpoint/2010/main" val="132519945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335360" y="1792515"/>
            <a:ext cx="11521280" cy="2634343"/>
          </a:xfrm>
        </p:spPr>
        <p:txBody>
          <a:bodyPr anchor="ctr" anchorCtr="0"/>
          <a:lstStyle>
            <a:lvl1pPr algn="ctr">
              <a:defRPr sz="4400">
                <a:solidFill>
                  <a:schemeClr val="tx2"/>
                </a:solidFill>
              </a:defRPr>
            </a:lvl1pPr>
          </a:lstStyle>
          <a:p>
            <a:r>
              <a:rPr lang="fi-FI"/>
              <a:t>Lisää otsikko</a:t>
            </a:r>
          </a:p>
        </p:txBody>
      </p:sp>
      <p:sp>
        <p:nvSpPr>
          <p:cNvPr id="3" name="Alaotsikko 2"/>
          <p:cNvSpPr>
            <a:spLocks noGrp="1"/>
          </p:cNvSpPr>
          <p:nvPr>
            <p:ph type="subTitle" idx="1" hasCustomPrompt="1"/>
          </p:nvPr>
        </p:nvSpPr>
        <p:spPr>
          <a:xfrm>
            <a:off x="1828800" y="4963616"/>
            <a:ext cx="8534400" cy="985664"/>
          </a:xfrm>
        </p:spPr>
        <p:txBody>
          <a:bodyPr>
            <a:normAutofit/>
          </a:bodyPr>
          <a:lstStyle>
            <a:lvl1pPr marL="0" indent="0" algn="ctr">
              <a:buNone/>
              <a:defRPr sz="1800" baseline="0">
                <a:solidFill>
                  <a:schemeClr val="tx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Lisää alaotsikko</a:t>
            </a:r>
          </a:p>
        </p:txBody>
      </p:sp>
      <p:sp>
        <p:nvSpPr>
          <p:cNvPr id="4" name="Päivämäärän paikkamerkki 3"/>
          <p:cNvSpPr>
            <a:spLocks noGrp="1"/>
          </p:cNvSpPr>
          <p:nvPr>
            <p:ph type="dt" sz="half" idx="10"/>
          </p:nvPr>
        </p:nvSpPr>
        <p:spPr/>
        <p:txBody>
          <a:bodyPr/>
          <a:lstStyle>
            <a:lvl1pPr>
              <a:defRPr>
                <a:solidFill>
                  <a:schemeClr val="tx2"/>
                </a:solidFill>
              </a:defRPr>
            </a:lvl1pPr>
          </a:lstStyle>
          <a:p>
            <a:fld id="{92CBA5DB-321C-46BB-90CC-E2C34E316408}" type="datetime1">
              <a:rPr lang="fi-FI" smtClean="0"/>
              <a:t>19.5.2022</a:t>
            </a:fld>
            <a:endParaRPr lang="fi-FI"/>
          </a:p>
        </p:txBody>
      </p:sp>
      <p:sp>
        <p:nvSpPr>
          <p:cNvPr id="5" name="Alatunnisteen paikkamerkki 4"/>
          <p:cNvSpPr>
            <a:spLocks noGrp="1"/>
          </p:cNvSpPr>
          <p:nvPr>
            <p:ph type="ftr" sz="quarter" idx="11"/>
          </p:nvPr>
        </p:nvSpPr>
        <p:spPr/>
        <p:txBody>
          <a:bodyPr/>
          <a:lstStyle>
            <a:lvl1pPr>
              <a:defRPr>
                <a:solidFill>
                  <a:schemeClr val="tx2"/>
                </a:solidFill>
              </a:defRPr>
            </a:lvl1pPr>
          </a:lstStyle>
          <a:p>
            <a:r>
              <a:rPr lang="sv-SE"/>
              <a:t>Mielenterveyden edistäminen</a:t>
            </a:r>
            <a:endParaRPr lang="fi-FI"/>
          </a:p>
        </p:txBody>
      </p:sp>
      <p:sp>
        <p:nvSpPr>
          <p:cNvPr id="6" name="Dian numeron paikkamerkki 5"/>
          <p:cNvSpPr>
            <a:spLocks noGrp="1"/>
          </p:cNvSpPr>
          <p:nvPr>
            <p:ph type="sldNum" sz="quarter" idx="12"/>
          </p:nvPr>
        </p:nvSpPr>
        <p:spPr/>
        <p:txBody>
          <a:bodyPr/>
          <a:lstStyle>
            <a:lvl1pPr>
              <a:defRPr>
                <a:solidFill>
                  <a:schemeClr val="tx2"/>
                </a:solidFill>
              </a:defRPr>
            </a:lvl1pPr>
          </a:lstStyle>
          <a:p>
            <a:fld id="{29F13F21-89A0-4E12-8E58-753F65C13159}" type="slidenum">
              <a:rPr lang="fi-FI" smtClean="0"/>
              <a:pPr/>
              <a:t>‹#›</a:t>
            </a:fld>
            <a:endParaRPr lang="fi-FI"/>
          </a:p>
        </p:txBody>
      </p:sp>
    </p:spTree>
    <p:extLst>
      <p:ext uri="{BB962C8B-B14F-4D97-AF65-F5344CB8AC3E}">
        <p14:creationId xmlns:p14="http://schemas.microsoft.com/office/powerpoint/2010/main" val="5521008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a:t>Lisää otsikko</a:t>
            </a:r>
          </a:p>
        </p:txBody>
      </p:sp>
      <p:sp>
        <p:nvSpPr>
          <p:cNvPr id="3" name="Sisällön paikkamerkki 2"/>
          <p:cNvSpPr>
            <a:spLocks noGrp="1"/>
          </p:cNvSpPr>
          <p:nvPr>
            <p:ph idx="1"/>
          </p:nvPr>
        </p:nvSpPr>
        <p:spPr/>
        <p:txBody>
          <a:bodyPr/>
          <a:lstStyle>
            <a:lvl1pPr marL="0" indent="0">
              <a:buFontTx/>
              <a:buNone/>
              <a:defRPr/>
            </a:lvl1pPr>
            <a:lvl2pPr marL="536575" indent="-268288">
              <a:buFont typeface="Arial" panose="020B0604020202020204" pitchFamily="34" charset="0"/>
              <a:buChar char="•"/>
              <a:defRPr/>
            </a:lvl2pPr>
            <a:lvl3pPr marL="804863" indent="-268288">
              <a:buFont typeface="Arial" panose="020B0604020202020204" pitchFamily="34" charset="0"/>
              <a:buChar char="•"/>
              <a:defRPr/>
            </a:lvl3pPr>
            <a:lvl4pPr marL="1074738" indent="-269875">
              <a:buFont typeface="Arial" panose="020B0604020202020204" pitchFamily="34" charset="0"/>
              <a:buChar char="•"/>
              <a:defRPr/>
            </a:lvl4pPr>
            <a:lvl5pPr marL="1343025" indent="-268288">
              <a:buFont typeface="Arial" panose="020B0604020202020204" pitchFamily="34" charset="0"/>
              <a:buChar char="•"/>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CA520207-5DB4-4F69-BB64-78A9A44D2FA9}" type="datetime1">
              <a:rPr lang="fi-FI" smtClean="0"/>
              <a:t>19.5.2022</a:t>
            </a:fld>
            <a:endParaRPr lang="fi-FI"/>
          </a:p>
        </p:txBody>
      </p:sp>
      <p:sp>
        <p:nvSpPr>
          <p:cNvPr id="5" name="Alatunnisteen paikkamerkki 4"/>
          <p:cNvSpPr>
            <a:spLocks noGrp="1"/>
          </p:cNvSpPr>
          <p:nvPr>
            <p:ph type="ftr" sz="quarter" idx="11"/>
          </p:nvPr>
        </p:nvSpPr>
        <p:spPr/>
        <p:txBody>
          <a:bodyPr/>
          <a:lstStyle/>
          <a:p>
            <a:r>
              <a:rPr lang="sv-SE"/>
              <a:t>Mielenterveyden edistäminen</a:t>
            </a:r>
            <a:endParaRPr lang="fi-FI"/>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Tree>
    <p:extLst>
      <p:ext uri="{BB962C8B-B14F-4D97-AF65-F5344CB8AC3E}">
        <p14:creationId xmlns:p14="http://schemas.microsoft.com/office/powerpoint/2010/main" val="30078791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Otsikko ja sisältö luettelomerkki">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a:t>Lisää otsikko</a:t>
            </a:r>
          </a:p>
        </p:txBody>
      </p:sp>
      <p:sp>
        <p:nvSpPr>
          <p:cNvPr id="3" name="Sisällön paikkamerkki 2"/>
          <p:cNvSpPr>
            <a:spLocks noGrp="1"/>
          </p:cNvSpPr>
          <p:nvPr>
            <p:ph idx="1"/>
          </p:nvPr>
        </p:nvSpPr>
        <p:spPr/>
        <p:txBody>
          <a:bodyPr/>
          <a:lstStyle>
            <a:lvl1pPr marL="268288" indent="-268288">
              <a:lnSpc>
                <a:spcPct val="110000"/>
              </a:lnSpc>
              <a:spcAft>
                <a:spcPts val="300"/>
              </a:spcAft>
              <a:buFont typeface="Arial" panose="020B0604020202020204" pitchFamily="34" charset="0"/>
              <a:buChar char="•"/>
              <a:defRPr/>
            </a:lvl1pPr>
            <a:lvl2pPr marL="536575" indent="-268288">
              <a:lnSpc>
                <a:spcPct val="110000"/>
              </a:lnSpc>
              <a:spcAft>
                <a:spcPts val="300"/>
              </a:spcAft>
              <a:buFont typeface="Arial" panose="020B0604020202020204" pitchFamily="34" charset="0"/>
              <a:buChar char="•"/>
              <a:defRPr/>
            </a:lvl2pPr>
            <a:lvl3pPr marL="804863" indent="-268288">
              <a:lnSpc>
                <a:spcPct val="110000"/>
              </a:lnSpc>
              <a:spcAft>
                <a:spcPts val="300"/>
              </a:spcAft>
              <a:buFont typeface="Arial" panose="020B0604020202020204" pitchFamily="34" charset="0"/>
              <a:buChar char="•"/>
              <a:defRPr/>
            </a:lvl3pPr>
            <a:lvl4pPr marL="1074738" indent="-269875">
              <a:lnSpc>
                <a:spcPct val="110000"/>
              </a:lnSpc>
              <a:spcAft>
                <a:spcPts val="300"/>
              </a:spcAft>
              <a:buFont typeface="Arial" panose="020B0604020202020204" pitchFamily="34" charset="0"/>
              <a:buChar char="•"/>
              <a:defRPr/>
            </a:lvl4pPr>
            <a:lvl5pPr marL="1343025" indent="-268288">
              <a:lnSpc>
                <a:spcPct val="110000"/>
              </a:lnSpc>
              <a:spcAft>
                <a:spcPts val="300"/>
              </a:spcAft>
              <a:buFont typeface="Arial" panose="020B0604020202020204" pitchFamily="34" charset="0"/>
              <a:buChar char="•"/>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B4BCDAED-1E6E-462A-B02A-FA8220BBF2A4}" type="datetime1">
              <a:rPr lang="fi-FI" smtClean="0"/>
              <a:t>19.5.2022</a:t>
            </a:fld>
            <a:endParaRPr lang="fi-FI"/>
          </a:p>
        </p:txBody>
      </p:sp>
      <p:sp>
        <p:nvSpPr>
          <p:cNvPr id="5" name="Alatunnisteen paikkamerkki 4"/>
          <p:cNvSpPr>
            <a:spLocks noGrp="1"/>
          </p:cNvSpPr>
          <p:nvPr>
            <p:ph type="ftr" sz="quarter" idx="11"/>
          </p:nvPr>
        </p:nvSpPr>
        <p:spPr/>
        <p:txBody>
          <a:bodyPr/>
          <a:lstStyle/>
          <a:p>
            <a:r>
              <a:rPr lang="sv-SE"/>
              <a:t>Mielenterveyden edistäminen</a:t>
            </a:r>
            <a:endParaRPr lang="fi-FI"/>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Tree>
    <p:extLst>
      <p:ext uri="{BB962C8B-B14F-4D97-AF65-F5344CB8AC3E}">
        <p14:creationId xmlns:p14="http://schemas.microsoft.com/office/powerpoint/2010/main" val="23560572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slideLayout" Target="../slideLayouts/slideLayout91.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29" Type="http://schemas.openxmlformats.org/officeDocument/2006/relationships/theme" Target="../theme/theme10.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28" Type="http://schemas.openxmlformats.org/officeDocument/2006/relationships/slideLayout" Target="../slideLayouts/slideLayout93.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slideLayout" Target="../slideLayouts/slideLayout9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26" Type="http://schemas.openxmlformats.org/officeDocument/2006/relationships/slideLayout" Target="../slideLayouts/slideLayout119.xml"/><Relationship Id="rId3" Type="http://schemas.openxmlformats.org/officeDocument/2006/relationships/slideLayout" Target="../slideLayouts/slideLayout96.xml"/><Relationship Id="rId21" Type="http://schemas.openxmlformats.org/officeDocument/2006/relationships/slideLayout" Target="../slideLayouts/slideLayout114.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5" Type="http://schemas.openxmlformats.org/officeDocument/2006/relationships/slideLayout" Target="../slideLayouts/slideLayout118.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0" Type="http://schemas.openxmlformats.org/officeDocument/2006/relationships/slideLayout" Target="../slideLayouts/slideLayout113.xml"/><Relationship Id="rId29" Type="http://schemas.openxmlformats.org/officeDocument/2006/relationships/slideLayout" Target="../slideLayouts/slideLayout122.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24" Type="http://schemas.openxmlformats.org/officeDocument/2006/relationships/slideLayout" Target="../slideLayouts/slideLayout117.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23" Type="http://schemas.openxmlformats.org/officeDocument/2006/relationships/slideLayout" Target="../slideLayouts/slideLayout116.xml"/><Relationship Id="rId28" Type="http://schemas.openxmlformats.org/officeDocument/2006/relationships/slideLayout" Target="../slideLayouts/slideLayout121.xml"/><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31" Type="http://schemas.openxmlformats.org/officeDocument/2006/relationships/theme" Target="../theme/theme11.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 Id="rId22" Type="http://schemas.openxmlformats.org/officeDocument/2006/relationships/slideLayout" Target="../slideLayouts/slideLayout115.xml"/><Relationship Id="rId27" Type="http://schemas.openxmlformats.org/officeDocument/2006/relationships/slideLayout" Target="../slideLayouts/slideLayout120.xml"/><Relationship Id="rId30"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3" Type="http://schemas.openxmlformats.org/officeDocument/2006/relationships/slideLayout" Target="../slideLayouts/slideLayout126.xml"/><Relationship Id="rId21" Type="http://schemas.openxmlformats.org/officeDocument/2006/relationships/slideLayout" Target="../slideLayouts/slideLayout144.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20" Type="http://schemas.openxmlformats.org/officeDocument/2006/relationships/slideLayout" Target="../slideLayouts/slideLayout143.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23" Type="http://schemas.openxmlformats.org/officeDocument/2006/relationships/theme" Target="../theme/theme12.xml"/><Relationship Id="rId10" Type="http://schemas.openxmlformats.org/officeDocument/2006/relationships/slideLayout" Target="../slideLayouts/slideLayout133.xml"/><Relationship Id="rId19" Type="http://schemas.openxmlformats.org/officeDocument/2006/relationships/slideLayout" Target="../slideLayouts/slideLayout142.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 Id="rId22" Type="http://schemas.openxmlformats.org/officeDocument/2006/relationships/slideLayout" Target="../slideLayouts/slideLayout14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26" Type="http://schemas.openxmlformats.org/officeDocument/2006/relationships/slideLayout" Target="../slideLayouts/slideLayout171.xml"/><Relationship Id="rId3" Type="http://schemas.openxmlformats.org/officeDocument/2006/relationships/slideLayout" Target="../slideLayouts/slideLayout148.xml"/><Relationship Id="rId21" Type="http://schemas.openxmlformats.org/officeDocument/2006/relationships/slideLayout" Target="../slideLayouts/slideLayout166.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5" Type="http://schemas.openxmlformats.org/officeDocument/2006/relationships/slideLayout" Target="../slideLayouts/slideLayout170.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0" Type="http://schemas.openxmlformats.org/officeDocument/2006/relationships/slideLayout" Target="../slideLayouts/slideLayout165.xml"/><Relationship Id="rId29" Type="http://schemas.openxmlformats.org/officeDocument/2006/relationships/theme" Target="../theme/theme13.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24" Type="http://schemas.openxmlformats.org/officeDocument/2006/relationships/slideLayout" Target="../slideLayouts/slideLayout169.xml"/><Relationship Id="rId5" Type="http://schemas.openxmlformats.org/officeDocument/2006/relationships/slideLayout" Target="../slideLayouts/slideLayout150.xml"/><Relationship Id="rId15" Type="http://schemas.openxmlformats.org/officeDocument/2006/relationships/slideLayout" Target="../slideLayouts/slideLayout160.xml"/><Relationship Id="rId23" Type="http://schemas.openxmlformats.org/officeDocument/2006/relationships/slideLayout" Target="../slideLayouts/slideLayout168.xml"/><Relationship Id="rId28" Type="http://schemas.openxmlformats.org/officeDocument/2006/relationships/slideLayout" Target="../slideLayouts/slideLayout173.xml"/><Relationship Id="rId10" Type="http://schemas.openxmlformats.org/officeDocument/2006/relationships/slideLayout" Target="../slideLayouts/slideLayout155.xml"/><Relationship Id="rId19" Type="http://schemas.openxmlformats.org/officeDocument/2006/relationships/slideLayout" Target="../slideLayouts/slideLayout164.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 Id="rId22" Type="http://schemas.openxmlformats.org/officeDocument/2006/relationships/slideLayout" Target="../slideLayouts/slideLayout167.xml"/><Relationship Id="rId27" Type="http://schemas.openxmlformats.org/officeDocument/2006/relationships/slideLayout" Target="../slideLayouts/slideLayout17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4.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sv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27.xml"/><Relationship Id="rId7" Type="http://schemas.openxmlformats.org/officeDocument/2006/relationships/image" Target="../media/image2.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5.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image" Target="../media/image3.sv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image" Target="../media/image2.png"/><Relationship Id="rId5" Type="http://schemas.openxmlformats.org/officeDocument/2006/relationships/slideLayout" Target="../slideLayouts/slideLayout34.xml"/><Relationship Id="rId10" Type="http://schemas.openxmlformats.org/officeDocument/2006/relationships/theme" Target="../theme/theme6.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image" Target="../media/image3.sv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image" Target="../media/image2.png"/><Relationship Id="rId5" Type="http://schemas.openxmlformats.org/officeDocument/2006/relationships/slideLayout" Target="../slideLayouts/slideLayout43.xml"/><Relationship Id="rId10" Type="http://schemas.openxmlformats.org/officeDocument/2006/relationships/theme" Target="../theme/theme7.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image" Target="../media/image12.svg"/><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image" Target="../media/image11.png"/><Relationship Id="rId5" Type="http://schemas.openxmlformats.org/officeDocument/2006/relationships/slideLayout" Target="../slideLayouts/slideLayout52.xml"/><Relationship Id="rId10" Type="http://schemas.openxmlformats.org/officeDocument/2006/relationships/theme" Target="../theme/theme8.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image" Target="../media/image3.svg"/><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image" Target="../media/image2.png"/><Relationship Id="rId5" Type="http://schemas.openxmlformats.org/officeDocument/2006/relationships/slideLayout" Target="../slideLayouts/slideLayout61.xml"/><Relationship Id="rId10" Type="http://schemas.openxmlformats.org/officeDocument/2006/relationships/theme" Target="../theme/theme9.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F2A7DB8-883C-6C4B-A102-820871E5D330}"/>
              </a:ext>
            </a:extLst>
          </p:cNvPr>
          <p:cNvSpPr>
            <a:spLocks noGrp="1"/>
          </p:cNvSpPr>
          <p:nvPr>
            <p:ph type="ftr" sz="quarter" idx="3"/>
          </p:nvPr>
        </p:nvSpPr>
        <p:spPr>
          <a:xfrm>
            <a:off x="7879080" y="6356349"/>
            <a:ext cx="4114800" cy="365125"/>
          </a:xfrm>
          <a:prstGeom prst="rect">
            <a:avLst/>
          </a:prstGeom>
        </p:spPr>
        <p:txBody>
          <a:bodyPr vert="horz" lIns="91440" tIns="45720" rIns="91440" bIns="45720" rtlCol="0" anchor="ctr"/>
          <a:lstStyle>
            <a:lvl1pPr algn="r">
              <a:defRPr sz="1200">
                <a:solidFill>
                  <a:schemeClr val="bg1"/>
                </a:solidFill>
                <a:latin typeface="+mn-lt"/>
              </a:defRPr>
            </a:lvl1pPr>
          </a:lstStyle>
          <a:p>
            <a:r>
              <a:rPr lang="fi-FI"/>
              <a:t>Mielenterveyden edistäminen</a:t>
            </a:r>
            <a:endParaRPr lang="en-FI" dirty="0"/>
          </a:p>
        </p:txBody>
      </p:sp>
      <p:sp>
        <p:nvSpPr>
          <p:cNvPr id="4" name="Date Placeholder 3">
            <a:extLst>
              <a:ext uri="{FF2B5EF4-FFF2-40B4-BE49-F238E27FC236}">
                <a16:creationId xmlns:a16="http://schemas.microsoft.com/office/drawing/2014/main" id="{CCA831C7-2781-574B-9A0D-1D5595C18285}"/>
              </a:ext>
            </a:extLst>
          </p:cNvPr>
          <p:cNvSpPr>
            <a:spLocks noGrp="1"/>
          </p:cNvSpPr>
          <p:nvPr>
            <p:ph type="dt" sz="half" idx="2"/>
          </p:nvPr>
        </p:nvSpPr>
        <p:spPr>
          <a:xfrm>
            <a:off x="198120" y="6356350"/>
            <a:ext cx="891378" cy="365125"/>
          </a:xfrm>
          <a:prstGeom prst="rect">
            <a:avLst/>
          </a:prstGeom>
        </p:spPr>
        <p:txBody>
          <a:bodyPr vert="horz" lIns="91440" tIns="45720" rIns="91440" bIns="45720" rtlCol="0" anchor="ctr"/>
          <a:lstStyle>
            <a:lvl1pPr algn="l">
              <a:defRPr sz="1200">
                <a:solidFill>
                  <a:schemeClr val="bg1"/>
                </a:solidFill>
                <a:latin typeface="+mn-lt"/>
              </a:defRPr>
            </a:lvl1pPr>
          </a:lstStyle>
          <a:p>
            <a:fld id="{B146D880-9E93-4BE2-BCA7-3B7FB1CA606E}" type="datetime1">
              <a:rPr lang="fi-FI" smtClean="0"/>
              <a:t>19.5.2022</a:t>
            </a:fld>
            <a:endParaRPr lang="en-FI" dirty="0"/>
          </a:p>
        </p:txBody>
      </p:sp>
    </p:spTree>
    <p:extLst>
      <p:ext uri="{BB962C8B-B14F-4D97-AF65-F5344CB8AC3E}">
        <p14:creationId xmlns:p14="http://schemas.microsoft.com/office/powerpoint/2010/main" val="3821595765"/>
      </p:ext>
    </p:extLst>
  </p:cSld>
  <p:clrMap bg1="lt1" tx1="dk1" bg2="lt2" tx2="dk2" accent1="accent1" accent2="accent2" accent3="accent3" accent4="accent4" accent5="accent5" accent6="accent6" hlink="hlink" folHlink="folHlink"/>
  <p:sldLayoutIdLst>
    <p:sldLayoutId id="2147483840" r:id="rId1"/>
    <p:sldLayoutId id="2147483836" r:id="rId2"/>
    <p:sldLayoutId id="2147483837" r:id="rId3"/>
    <p:sldLayoutId id="2147483839" r:id="rId4"/>
    <p:sldLayoutId id="2147483838" r:id="rId5"/>
    <p:sldLayoutId id="2147483841" r:id="rId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609600" y="457200"/>
            <a:ext cx="10972800" cy="955576"/>
          </a:xfrm>
          <a:prstGeom prst="rect">
            <a:avLst/>
          </a:prstGeom>
        </p:spPr>
        <p:txBody>
          <a:bodyPr vert="horz" lIns="91440" tIns="45720" rIns="91440" bIns="45720" rtlCol="0" anchor="t" anchorCtr="0">
            <a:noAutofit/>
          </a:body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609600" y="1670400"/>
            <a:ext cx="10972800" cy="4457020"/>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2"/>
          </p:nvPr>
        </p:nvSpPr>
        <p:spPr>
          <a:xfrm>
            <a:off x="609600" y="6495692"/>
            <a:ext cx="1357941" cy="265293"/>
          </a:xfrm>
          <a:prstGeom prst="rect">
            <a:avLst/>
          </a:prstGeom>
        </p:spPr>
        <p:txBody>
          <a:bodyPr vert="horz" lIns="91440" tIns="45720" rIns="91440" bIns="45720" rtlCol="0" anchor="ctr"/>
          <a:lstStyle>
            <a:lvl1pPr algn="l">
              <a:defRPr sz="1100">
                <a:solidFill>
                  <a:schemeClr val="tx2"/>
                </a:solidFill>
                <a:latin typeface="+mn-lt"/>
              </a:defRPr>
            </a:lvl1pPr>
          </a:lstStyle>
          <a:p>
            <a:fld id="{151F2FDC-3F8E-4387-9584-48A78A8F185E}" type="datetime1">
              <a:rPr lang="fi-FI" smtClean="0"/>
              <a:t>19.5.2022</a:t>
            </a:fld>
            <a:endParaRPr lang="fi-FI" dirty="0"/>
          </a:p>
        </p:txBody>
      </p:sp>
      <p:sp>
        <p:nvSpPr>
          <p:cNvPr id="5" name="Alatunnisteen paikkamerkki 4"/>
          <p:cNvSpPr>
            <a:spLocks noGrp="1"/>
          </p:cNvSpPr>
          <p:nvPr>
            <p:ph type="ftr" sz="quarter" idx="3"/>
          </p:nvPr>
        </p:nvSpPr>
        <p:spPr>
          <a:xfrm>
            <a:off x="7344139" y="6495692"/>
            <a:ext cx="2976331" cy="265293"/>
          </a:xfrm>
          <a:prstGeom prst="rect">
            <a:avLst/>
          </a:prstGeom>
        </p:spPr>
        <p:txBody>
          <a:bodyPr vert="horz" lIns="91440" tIns="45720" rIns="91440" bIns="45720" rtlCol="0" anchor="ctr"/>
          <a:lstStyle>
            <a:lvl1pPr algn="r">
              <a:defRPr sz="1100">
                <a:solidFill>
                  <a:schemeClr val="tx2"/>
                </a:solidFill>
                <a:latin typeface="+mn-lt"/>
              </a:defRPr>
            </a:lvl1pPr>
          </a:lstStyle>
          <a:p>
            <a:r>
              <a:rPr lang="fi-FI"/>
              <a:t>Mielenterveyden edistäminen</a:t>
            </a:r>
          </a:p>
        </p:txBody>
      </p:sp>
      <p:sp>
        <p:nvSpPr>
          <p:cNvPr id="6" name="Dian numeron paikkamerkki 5"/>
          <p:cNvSpPr>
            <a:spLocks noGrp="1"/>
          </p:cNvSpPr>
          <p:nvPr>
            <p:ph type="sldNum" sz="quarter" idx="4"/>
          </p:nvPr>
        </p:nvSpPr>
        <p:spPr>
          <a:xfrm>
            <a:off x="2416115" y="6495692"/>
            <a:ext cx="1294837" cy="265293"/>
          </a:xfrm>
          <a:prstGeom prst="rect">
            <a:avLst/>
          </a:prstGeom>
        </p:spPr>
        <p:txBody>
          <a:bodyPr vert="horz" lIns="91440" tIns="45720" rIns="91440" bIns="45720" rtlCol="0" anchor="ctr"/>
          <a:lstStyle>
            <a:lvl1pPr algn="l">
              <a:defRPr sz="1100">
                <a:solidFill>
                  <a:schemeClr val="tx2"/>
                </a:solidFill>
                <a:latin typeface="+mn-lt"/>
              </a:defRPr>
            </a:lvl1pPr>
          </a:lstStyle>
          <a:p>
            <a:fld id="{29F13F21-89A0-4E12-8E58-753F65C13159}" type="slidenum">
              <a:rPr lang="fi-FI" smtClean="0"/>
              <a:pPr/>
              <a:t>‹#›</a:t>
            </a:fld>
            <a:endParaRPr lang="fi-FI" dirty="0"/>
          </a:p>
        </p:txBody>
      </p:sp>
      <p:grpSp>
        <p:nvGrpSpPr>
          <p:cNvPr id="7" name="Ryhmä 6"/>
          <p:cNvGrpSpPr/>
          <p:nvPr/>
        </p:nvGrpSpPr>
        <p:grpSpPr bwMode="black">
          <a:xfrm>
            <a:off x="10839513" y="6527006"/>
            <a:ext cx="631633" cy="152857"/>
            <a:chOff x="584654" y="1629456"/>
            <a:chExt cx="7989888" cy="2578100"/>
          </a:xfrm>
          <a:solidFill>
            <a:srgbClr val="00FF3C"/>
          </a:solidFill>
        </p:grpSpPr>
        <p:sp>
          <p:nvSpPr>
            <p:cNvPr id="17" name="Freeform 6"/>
            <p:cNvSpPr>
              <a:spLocks/>
            </p:cNvSpPr>
            <p:nvPr userDrawn="1"/>
          </p:nvSpPr>
          <p:spPr bwMode="black">
            <a:xfrm>
              <a:off x="6950529" y="1723118"/>
              <a:ext cx="576262" cy="2463800"/>
            </a:xfrm>
            <a:custGeom>
              <a:avLst/>
              <a:gdLst>
                <a:gd name="T0" fmla="*/ 1059 w 2119"/>
                <a:gd name="T1" fmla="*/ 9052 h 9052"/>
                <a:gd name="T2" fmla="*/ 0 w 2119"/>
                <a:gd name="T3" fmla="*/ 7992 h 9052"/>
                <a:gd name="T4" fmla="*/ 0 w 2119"/>
                <a:gd name="T5" fmla="*/ 1060 h 9052"/>
                <a:gd name="T6" fmla="*/ 1059 w 2119"/>
                <a:gd name="T7" fmla="*/ 0 h 9052"/>
                <a:gd name="T8" fmla="*/ 2119 w 2119"/>
                <a:gd name="T9" fmla="*/ 1060 h 9052"/>
                <a:gd name="T10" fmla="*/ 2119 w 2119"/>
                <a:gd name="T11" fmla="*/ 7992 h 9052"/>
                <a:gd name="T12" fmla="*/ 1059 w 2119"/>
                <a:gd name="T13" fmla="*/ 9052 h 9052"/>
              </a:gdLst>
              <a:ahLst/>
              <a:cxnLst>
                <a:cxn ang="0">
                  <a:pos x="T0" y="T1"/>
                </a:cxn>
                <a:cxn ang="0">
                  <a:pos x="T2" y="T3"/>
                </a:cxn>
                <a:cxn ang="0">
                  <a:pos x="T4" y="T5"/>
                </a:cxn>
                <a:cxn ang="0">
                  <a:pos x="T6" y="T7"/>
                </a:cxn>
                <a:cxn ang="0">
                  <a:pos x="T8" y="T9"/>
                </a:cxn>
                <a:cxn ang="0">
                  <a:pos x="T10" y="T11"/>
                </a:cxn>
                <a:cxn ang="0">
                  <a:pos x="T12" y="T13"/>
                </a:cxn>
              </a:cxnLst>
              <a:rect l="0" t="0" r="r" b="b"/>
              <a:pathLst>
                <a:path w="2119" h="9052">
                  <a:moveTo>
                    <a:pt x="1059" y="9052"/>
                  </a:moveTo>
                  <a:cubicBezTo>
                    <a:pt x="474" y="9052"/>
                    <a:pt x="0" y="8577"/>
                    <a:pt x="0" y="7992"/>
                  </a:cubicBezTo>
                  <a:lnTo>
                    <a:pt x="0" y="1060"/>
                  </a:lnTo>
                  <a:cubicBezTo>
                    <a:pt x="0" y="475"/>
                    <a:pt x="474" y="0"/>
                    <a:pt x="1059" y="0"/>
                  </a:cubicBezTo>
                  <a:cubicBezTo>
                    <a:pt x="1644" y="0"/>
                    <a:pt x="2119" y="475"/>
                    <a:pt x="2119" y="1060"/>
                  </a:cubicBezTo>
                  <a:lnTo>
                    <a:pt x="2119" y="7992"/>
                  </a:lnTo>
                  <a:cubicBezTo>
                    <a:pt x="2119" y="8577"/>
                    <a:pt x="1644" y="9052"/>
                    <a:pt x="1059" y="9052"/>
                  </a:cubicBezTo>
                  <a:close/>
                </a:path>
              </a:pathLst>
            </a:custGeom>
            <a:grpFill/>
            <a:ln>
              <a:noFill/>
            </a:ln>
          </p:spPr>
          <p:txBody>
            <a:bodyPr vert="horz" wrap="square" lIns="91440" tIns="45720" rIns="91440" bIns="45720" numCol="1" anchor="t" anchorCtr="0" compatLnSpc="1">
              <a:prstTxWarp prst="textNoShape">
                <a:avLst/>
              </a:prstTxWarp>
            </a:bodyPr>
            <a:lstStyle/>
            <a:p>
              <a:endParaRPr lang="fi-FI" sz="1800">
                <a:solidFill>
                  <a:schemeClr val="tx2"/>
                </a:solidFill>
              </a:endParaRPr>
            </a:p>
          </p:txBody>
        </p:sp>
        <p:sp>
          <p:nvSpPr>
            <p:cNvPr id="18" name="Freeform 7"/>
            <p:cNvSpPr>
              <a:spLocks/>
            </p:cNvSpPr>
            <p:nvPr userDrawn="1"/>
          </p:nvSpPr>
          <p:spPr bwMode="black">
            <a:xfrm>
              <a:off x="4810579" y="2427968"/>
              <a:ext cx="1778000" cy="1779588"/>
            </a:xfrm>
            <a:custGeom>
              <a:avLst/>
              <a:gdLst>
                <a:gd name="T0" fmla="*/ 6536 w 6536"/>
                <a:gd name="T1" fmla="*/ 3194 h 6537"/>
                <a:gd name="T2" fmla="*/ 3269 w 6536"/>
                <a:gd name="T3" fmla="*/ 0 h 6537"/>
                <a:gd name="T4" fmla="*/ 0 w 6536"/>
                <a:gd name="T5" fmla="*/ 3269 h 6537"/>
                <a:gd name="T6" fmla="*/ 3269 w 6536"/>
                <a:gd name="T7" fmla="*/ 6537 h 6537"/>
                <a:gd name="T8" fmla="*/ 3901 w 6536"/>
                <a:gd name="T9" fmla="*/ 6421 h 6537"/>
                <a:gd name="T10" fmla="*/ 4401 w 6536"/>
                <a:gd name="T11" fmla="*/ 5650 h 6537"/>
                <a:gd name="T12" fmla="*/ 3921 w 6536"/>
                <a:gd name="T13" fmla="*/ 4902 h 6537"/>
                <a:gd name="T14" fmla="*/ 3167 w 6536"/>
                <a:gd name="T15" fmla="*/ 4788 h 6537"/>
                <a:gd name="T16" fmla="*/ 1829 w 6536"/>
                <a:gd name="T17" fmla="*/ 3242 h 6537"/>
                <a:gd name="T18" fmla="*/ 3269 w 6536"/>
                <a:gd name="T19" fmla="*/ 1663 h 6537"/>
                <a:gd name="T20" fmla="*/ 4619 w 6536"/>
                <a:gd name="T21" fmla="*/ 2594 h 6537"/>
                <a:gd name="T22" fmla="*/ 3945 w 6536"/>
                <a:gd name="T23" fmla="*/ 2594 h 6537"/>
                <a:gd name="T24" fmla="*/ 3184 w 6536"/>
                <a:gd name="T25" fmla="*/ 3356 h 6537"/>
                <a:gd name="T26" fmla="*/ 3945 w 6536"/>
                <a:gd name="T27" fmla="*/ 4117 h 6537"/>
                <a:gd name="T28" fmla="*/ 5776 w 6536"/>
                <a:gd name="T29" fmla="*/ 4117 h 6537"/>
                <a:gd name="T30" fmla="*/ 6535 w 6536"/>
                <a:gd name="T31" fmla="*/ 3367 h 6537"/>
                <a:gd name="T32" fmla="*/ 6536 w 6536"/>
                <a:gd name="T33" fmla="*/ 3367 h 6537"/>
                <a:gd name="T34" fmla="*/ 6536 w 6536"/>
                <a:gd name="T35" fmla="*/ 3194 h 6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6" h="6537">
                  <a:moveTo>
                    <a:pt x="6536" y="3194"/>
                  </a:moveTo>
                  <a:cubicBezTo>
                    <a:pt x="6536" y="1371"/>
                    <a:pt x="5138" y="0"/>
                    <a:pt x="3269" y="0"/>
                  </a:cubicBezTo>
                  <a:cubicBezTo>
                    <a:pt x="1463" y="0"/>
                    <a:pt x="0" y="1399"/>
                    <a:pt x="0" y="3269"/>
                  </a:cubicBezTo>
                  <a:cubicBezTo>
                    <a:pt x="0" y="5074"/>
                    <a:pt x="1367" y="6537"/>
                    <a:pt x="3269" y="6537"/>
                  </a:cubicBezTo>
                  <a:cubicBezTo>
                    <a:pt x="3516" y="6537"/>
                    <a:pt x="3746" y="6491"/>
                    <a:pt x="3901" y="6421"/>
                  </a:cubicBezTo>
                  <a:cubicBezTo>
                    <a:pt x="4192" y="6288"/>
                    <a:pt x="4401" y="6017"/>
                    <a:pt x="4401" y="5650"/>
                  </a:cubicBezTo>
                  <a:cubicBezTo>
                    <a:pt x="4401" y="5328"/>
                    <a:pt x="4246" y="5037"/>
                    <a:pt x="3921" y="4902"/>
                  </a:cubicBezTo>
                  <a:cubicBezTo>
                    <a:pt x="3717" y="4818"/>
                    <a:pt x="3427" y="4814"/>
                    <a:pt x="3167" y="4788"/>
                  </a:cubicBezTo>
                  <a:cubicBezTo>
                    <a:pt x="2393" y="4709"/>
                    <a:pt x="1829" y="4112"/>
                    <a:pt x="1829" y="3242"/>
                  </a:cubicBezTo>
                  <a:cubicBezTo>
                    <a:pt x="1829" y="2290"/>
                    <a:pt x="2528" y="1697"/>
                    <a:pt x="3269" y="1663"/>
                  </a:cubicBezTo>
                  <a:cubicBezTo>
                    <a:pt x="4176" y="1621"/>
                    <a:pt x="4619" y="2239"/>
                    <a:pt x="4619" y="2594"/>
                  </a:cubicBezTo>
                  <a:lnTo>
                    <a:pt x="3945" y="2594"/>
                  </a:lnTo>
                  <a:cubicBezTo>
                    <a:pt x="3525" y="2594"/>
                    <a:pt x="3184" y="2935"/>
                    <a:pt x="3184" y="3356"/>
                  </a:cubicBezTo>
                  <a:cubicBezTo>
                    <a:pt x="3184" y="3776"/>
                    <a:pt x="3525" y="4117"/>
                    <a:pt x="3945" y="4117"/>
                  </a:cubicBezTo>
                  <a:lnTo>
                    <a:pt x="5776" y="4117"/>
                  </a:lnTo>
                  <a:cubicBezTo>
                    <a:pt x="6193" y="4117"/>
                    <a:pt x="6529" y="3782"/>
                    <a:pt x="6535" y="3367"/>
                  </a:cubicBezTo>
                  <a:lnTo>
                    <a:pt x="6536" y="3367"/>
                  </a:lnTo>
                  <a:lnTo>
                    <a:pt x="6536" y="3194"/>
                  </a:lnTo>
                  <a:close/>
                </a:path>
              </a:pathLst>
            </a:custGeom>
            <a:grpFill/>
            <a:ln>
              <a:noFill/>
            </a:ln>
          </p:spPr>
          <p:txBody>
            <a:bodyPr vert="horz" wrap="square" lIns="91440" tIns="45720" rIns="91440" bIns="45720" numCol="1" anchor="t" anchorCtr="0" compatLnSpc="1">
              <a:prstTxWarp prst="textNoShape">
                <a:avLst/>
              </a:prstTxWarp>
            </a:bodyPr>
            <a:lstStyle/>
            <a:p>
              <a:endParaRPr lang="fi-FI" sz="1800">
                <a:solidFill>
                  <a:schemeClr val="tx2"/>
                </a:solidFill>
              </a:endParaRPr>
            </a:p>
          </p:txBody>
        </p:sp>
        <p:sp>
          <p:nvSpPr>
            <p:cNvPr id="19" name="Freeform 8"/>
            <p:cNvSpPr>
              <a:spLocks/>
            </p:cNvSpPr>
            <p:nvPr userDrawn="1"/>
          </p:nvSpPr>
          <p:spPr bwMode="black">
            <a:xfrm>
              <a:off x="3848554" y="2445431"/>
              <a:ext cx="576262" cy="1741488"/>
            </a:xfrm>
            <a:custGeom>
              <a:avLst/>
              <a:gdLst>
                <a:gd name="T0" fmla="*/ 1059 w 2119"/>
                <a:gd name="T1" fmla="*/ 0 h 6394"/>
                <a:gd name="T2" fmla="*/ 2119 w 2119"/>
                <a:gd name="T3" fmla="*/ 1060 h 6394"/>
                <a:gd name="T4" fmla="*/ 2119 w 2119"/>
                <a:gd name="T5" fmla="*/ 5334 h 6394"/>
                <a:gd name="T6" fmla="*/ 1059 w 2119"/>
                <a:gd name="T7" fmla="*/ 6394 h 6394"/>
                <a:gd name="T8" fmla="*/ 0 w 2119"/>
                <a:gd name="T9" fmla="*/ 5334 h 6394"/>
                <a:gd name="T10" fmla="*/ 0 w 2119"/>
                <a:gd name="T11" fmla="*/ 1060 h 6394"/>
                <a:gd name="T12" fmla="*/ 1059 w 2119"/>
                <a:gd name="T13" fmla="*/ 0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0"/>
                  </a:moveTo>
                  <a:cubicBezTo>
                    <a:pt x="1645" y="0"/>
                    <a:pt x="2119" y="475"/>
                    <a:pt x="2119" y="1060"/>
                  </a:cubicBezTo>
                  <a:lnTo>
                    <a:pt x="2119" y="5334"/>
                  </a:lnTo>
                  <a:cubicBezTo>
                    <a:pt x="2119" y="5919"/>
                    <a:pt x="1645" y="6394"/>
                    <a:pt x="1059" y="6394"/>
                  </a:cubicBezTo>
                  <a:cubicBezTo>
                    <a:pt x="474" y="6394"/>
                    <a:pt x="0" y="5919"/>
                    <a:pt x="0" y="5334"/>
                  </a:cubicBezTo>
                  <a:lnTo>
                    <a:pt x="0" y="1060"/>
                  </a:lnTo>
                  <a:cubicBezTo>
                    <a:pt x="0" y="475"/>
                    <a:pt x="474" y="0"/>
                    <a:pt x="105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fi-FI" sz="1800">
                <a:solidFill>
                  <a:schemeClr val="tx2"/>
                </a:solidFill>
              </a:endParaRPr>
            </a:p>
          </p:txBody>
        </p:sp>
        <p:sp>
          <p:nvSpPr>
            <p:cNvPr id="20" name="Oval 9"/>
            <p:cNvSpPr>
              <a:spLocks noChangeArrowheads="1"/>
            </p:cNvSpPr>
            <p:nvPr userDrawn="1"/>
          </p:nvSpPr>
          <p:spPr bwMode="black">
            <a:xfrm>
              <a:off x="3819979" y="1629456"/>
              <a:ext cx="633412" cy="633413"/>
            </a:xfrm>
            <a:prstGeom prst="ellipse">
              <a:avLst/>
            </a:prstGeom>
            <a:grpFill/>
            <a:ln>
              <a:noFill/>
            </a:ln>
          </p:spPr>
          <p:txBody>
            <a:bodyPr vert="horz" wrap="square" lIns="91440" tIns="45720" rIns="91440" bIns="45720" numCol="1" anchor="t" anchorCtr="0" compatLnSpc="1">
              <a:prstTxWarp prst="textNoShape">
                <a:avLst/>
              </a:prstTxWarp>
            </a:bodyPr>
            <a:lstStyle/>
            <a:p>
              <a:endParaRPr lang="fi-FI" sz="1800">
                <a:solidFill>
                  <a:schemeClr val="tx2"/>
                </a:solidFill>
              </a:endParaRPr>
            </a:p>
          </p:txBody>
        </p:sp>
        <p:sp>
          <p:nvSpPr>
            <p:cNvPr id="21" name="Freeform 10"/>
            <p:cNvSpPr>
              <a:spLocks/>
            </p:cNvSpPr>
            <p:nvPr userDrawn="1"/>
          </p:nvSpPr>
          <p:spPr bwMode="black">
            <a:xfrm>
              <a:off x="7969704" y="2445431"/>
              <a:ext cx="576262" cy="1741488"/>
            </a:xfrm>
            <a:custGeom>
              <a:avLst/>
              <a:gdLst>
                <a:gd name="T0" fmla="*/ 1059 w 2119"/>
                <a:gd name="T1" fmla="*/ 6394 h 6394"/>
                <a:gd name="T2" fmla="*/ 0 w 2119"/>
                <a:gd name="T3" fmla="*/ 5334 h 6394"/>
                <a:gd name="T4" fmla="*/ 0 w 2119"/>
                <a:gd name="T5" fmla="*/ 1060 h 6394"/>
                <a:gd name="T6" fmla="*/ 1059 w 2119"/>
                <a:gd name="T7" fmla="*/ 0 h 6394"/>
                <a:gd name="T8" fmla="*/ 2119 w 2119"/>
                <a:gd name="T9" fmla="*/ 1060 h 6394"/>
                <a:gd name="T10" fmla="*/ 2119 w 2119"/>
                <a:gd name="T11" fmla="*/ 5334 h 6394"/>
                <a:gd name="T12" fmla="*/ 1059 w 2119"/>
                <a:gd name="T13" fmla="*/ 6394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6394"/>
                  </a:moveTo>
                  <a:cubicBezTo>
                    <a:pt x="474" y="6394"/>
                    <a:pt x="0" y="5919"/>
                    <a:pt x="0" y="5334"/>
                  </a:cubicBezTo>
                  <a:lnTo>
                    <a:pt x="0" y="1060"/>
                  </a:lnTo>
                  <a:cubicBezTo>
                    <a:pt x="0" y="475"/>
                    <a:pt x="474" y="0"/>
                    <a:pt x="1059" y="0"/>
                  </a:cubicBezTo>
                  <a:cubicBezTo>
                    <a:pt x="1645" y="0"/>
                    <a:pt x="2119" y="475"/>
                    <a:pt x="2119" y="1060"/>
                  </a:cubicBezTo>
                  <a:lnTo>
                    <a:pt x="2119" y="5334"/>
                  </a:lnTo>
                  <a:cubicBezTo>
                    <a:pt x="2119" y="5919"/>
                    <a:pt x="1645" y="6394"/>
                    <a:pt x="1059" y="6394"/>
                  </a:cubicBezTo>
                  <a:close/>
                </a:path>
              </a:pathLst>
            </a:custGeom>
            <a:grpFill/>
            <a:ln>
              <a:noFill/>
            </a:ln>
          </p:spPr>
          <p:txBody>
            <a:bodyPr vert="horz" wrap="square" lIns="91440" tIns="45720" rIns="91440" bIns="45720" numCol="1" anchor="t" anchorCtr="0" compatLnSpc="1">
              <a:prstTxWarp prst="textNoShape">
                <a:avLst/>
              </a:prstTxWarp>
            </a:bodyPr>
            <a:lstStyle/>
            <a:p>
              <a:endParaRPr lang="fi-FI" sz="1800">
                <a:solidFill>
                  <a:schemeClr val="tx2"/>
                </a:solidFill>
              </a:endParaRPr>
            </a:p>
          </p:txBody>
        </p:sp>
        <p:sp>
          <p:nvSpPr>
            <p:cNvPr id="22" name="Oval 11"/>
            <p:cNvSpPr>
              <a:spLocks noChangeArrowheads="1"/>
            </p:cNvSpPr>
            <p:nvPr userDrawn="1"/>
          </p:nvSpPr>
          <p:spPr bwMode="black">
            <a:xfrm>
              <a:off x="7939542" y="1629456"/>
              <a:ext cx="635000" cy="633413"/>
            </a:xfrm>
            <a:prstGeom prst="ellipse">
              <a:avLst/>
            </a:prstGeom>
            <a:grpFill/>
            <a:ln>
              <a:noFill/>
            </a:ln>
          </p:spPr>
          <p:txBody>
            <a:bodyPr vert="horz" wrap="square" lIns="91440" tIns="45720" rIns="91440" bIns="45720" numCol="1" anchor="t" anchorCtr="0" compatLnSpc="1">
              <a:prstTxWarp prst="textNoShape">
                <a:avLst/>
              </a:prstTxWarp>
            </a:bodyPr>
            <a:lstStyle/>
            <a:p>
              <a:endParaRPr lang="fi-FI" sz="1800">
                <a:solidFill>
                  <a:schemeClr val="tx2"/>
                </a:solidFill>
              </a:endParaRPr>
            </a:p>
          </p:txBody>
        </p:sp>
        <p:sp>
          <p:nvSpPr>
            <p:cNvPr id="23" name="Freeform 12"/>
            <p:cNvSpPr>
              <a:spLocks/>
            </p:cNvSpPr>
            <p:nvPr userDrawn="1"/>
          </p:nvSpPr>
          <p:spPr bwMode="black">
            <a:xfrm>
              <a:off x="584654" y="2410506"/>
              <a:ext cx="2809875" cy="1776413"/>
            </a:xfrm>
            <a:custGeom>
              <a:avLst/>
              <a:gdLst>
                <a:gd name="T0" fmla="*/ 7270 w 10328"/>
                <a:gd name="T1" fmla="*/ 79 h 6526"/>
                <a:gd name="T2" fmla="*/ 5164 w 10328"/>
                <a:gd name="T3" fmla="*/ 1216 h 6526"/>
                <a:gd name="T4" fmla="*/ 5164 w 10328"/>
                <a:gd name="T5" fmla="*/ 1216 h 6526"/>
                <a:gd name="T6" fmla="*/ 3058 w 10328"/>
                <a:gd name="T7" fmla="*/ 79 h 6526"/>
                <a:gd name="T8" fmla="*/ 0 w 10328"/>
                <a:gd name="T9" fmla="*/ 3009 h 6526"/>
                <a:gd name="T10" fmla="*/ 0 w 10328"/>
                <a:gd name="T11" fmla="*/ 5505 h 6526"/>
                <a:gd name="T12" fmla="*/ 72 w 10328"/>
                <a:gd name="T13" fmla="*/ 5846 h 6526"/>
                <a:gd name="T14" fmla="*/ 1060 w 10328"/>
                <a:gd name="T15" fmla="*/ 6526 h 6526"/>
                <a:gd name="T16" fmla="*/ 2081 w 10328"/>
                <a:gd name="T17" fmla="*/ 5749 h 6526"/>
                <a:gd name="T18" fmla="*/ 2119 w 10328"/>
                <a:gd name="T19" fmla="*/ 5505 h 6526"/>
                <a:gd name="T20" fmla="*/ 2119 w 10328"/>
                <a:gd name="T21" fmla="*/ 2965 h 6526"/>
                <a:gd name="T22" fmla="*/ 3133 w 10328"/>
                <a:gd name="T23" fmla="*/ 1951 h 6526"/>
                <a:gd name="T24" fmla="*/ 4145 w 10328"/>
                <a:gd name="T25" fmla="*/ 2965 h 6526"/>
                <a:gd name="T26" fmla="*/ 4145 w 10328"/>
                <a:gd name="T27" fmla="*/ 4019 h 6526"/>
                <a:gd name="T28" fmla="*/ 5164 w 10328"/>
                <a:gd name="T29" fmla="*/ 4972 h 6526"/>
                <a:gd name="T30" fmla="*/ 5164 w 10328"/>
                <a:gd name="T31" fmla="*/ 4972 h 6526"/>
                <a:gd name="T32" fmla="*/ 5164 w 10328"/>
                <a:gd name="T33" fmla="*/ 4972 h 6526"/>
                <a:gd name="T34" fmla="*/ 6183 w 10328"/>
                <a:gd name="T35" fmla="*/ 4019 h 6526"/>
                <a:gd name="T36" fmla="*/ 6183 w 10328"/>
                <a:gd name="T37" fmla="*/ 2965 h 6526"/>
                <a:gd name="T38" fmla="*/ 7196 w 10328"/>
                <a:gd name="T39" fmla="*/ 1951 h 6526"/>
                <a:gd name="T40" fmla="*/ 8209 w 10328"/>
                <a:gd name="T41" fmla="*/ 2965 h 6526"/>
                <a:gd name="T42" fmla="*/ 8209 w 10328"/>
                <a:gd name="T43" fmla="*/ 5505 h 6526"/>
                <a:gd name="T44" fmla="*/ 8248 w 10328"/>
                <a:gd name="T45" fmla="*/ 5749 h 6526"/>
                <a:gd name="T46" fmla="*/ 9268 w 10328"/>
                <a:gd name="T47" fmla="*/ 6526 h 6526"/>
                <a:gd name="T48" fmla="*/ 10257 w 10328"/>
                <a:gd name="T49" fmla="*/ 5846 h 6526"/>
                <a:gd name="T50" fmla="*/ 10328 w 10328"/>
                <a:gd name="T51" fmla="*/ 5505 h 6526"/>
                <a:gd name="T52" fmla="*/ 10328 w 10328"/>
                <a:gd name="T53" fmla="*/ 3009 h 6526"/>
                <a:gd name="T54" fmla="*/ 7270 w 10328"/>
                <a:gd name="T55" fmla="*/ 79 h 6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28" h="6526">
                  <a:moveTo>
                    <a:pt x="7270" y="79"/>
                  </a:moveTo>
                  <a:cubicBezTo>
                    <a:pt x="6455" y="113"/>
                    <a:pt x="5551" y="614"/>
                    <a:pt x="5164" y="1216"/>
                  </a:cubicBezTo>
                  <a:lnTo>
                    <a:pt x="5164" y="1216"/>
                  </a:lnTo>
                  <a:cubicBezTo>
                    <a:pt x="4777" y="614"/>
                    <a:pt x="3874" y="113"/>
                    <a:pt x="3058" y="79"/>
                  </a:cubicBezTo>
                  <a:cubicBezTo>
                    <a:pt x="1184" y="0"/>
                    <a:pt x="0" y="1228"/>
                    <a:pt x="0" y="3009"/>
                  </a:cubicBezTo>
                  <a:lnTo>
                    <a:pt x="0" y="5505"/>
                  </a:lnTo>
                  <a:cubicBezTo>
                    <a:pt x="0" y="5624"/>
                    <a:pt x="26" y="5739"/>
                    <a:pt x="72" y="5846"/>
                  </a:cubicBezTo>
                  <a:cubicBezTo>
                    <a:pt x="225" y="6244"/>
                    <a:pt x="609" y="6526"/>
                    <a:pt x="1060" y="6526"/>
                  </a:cubicBezTo>
                  <a:cubicBezTo>
                    <a:pt x="1547" y="6526"/>
                    <a:pt x="1957" y="6197"/>
                    <a:pt x="2081" y="5749"/>
                  </a:cubicBezTo>
                  <a:cubicBezTo>
                    <a:pt x="2105" y="5670"/>
                    <a:pt x="2119" y="5589"/>
                    <a:pt x="2119" y="5505"/>
                  </a:cubicBezTo>
                  <a:lnTo>
                    <a:pt x="2119" y="2965"/>
                  </a:lnTo>
                  <a:cubicBezTo>
                    <a:pt x="2119" y="2405"/>
                    <a:pt x="2573" y="1951"/>
                    <a:pt x="3133" y="1951"/>
                  </a:cubicBezTo>
                  <a:cubicBezTo>
                    <a:pt x="3693" y="1951"/>
                    <a:pt x="4145" y="2405"/>
                    <a:pt x="4145" y="2965"/>
                  </a:cubicBezTo>
                  <a:lnTo>
                    <a:pt x="4145" y="4019"/>
                  </a:lnTo>
                  <a:cubicBezTo>
                    <a:pt x="4145" y="4545"/>
                    <a:pt x="4638" y="4972"/>
                    <a:pt x="5164" y="4972"/>
                  </a:cubicBezTo>
                  <a:lnTo>
                    <a:pt x="5164" y="4972"/>
                  </a:lnTo>
                  <a:lnTo>
                    <a:pt x="5164" y="4972"/>
                  </a:lnTo>
                  <a:cubicBezTo>
                    <a:pt x="5690" y="4972"/>
                    <a:pt x="6183" y="4545"/>
                    <a:pt x="6183" y="4019"/>
                  </a:cubicBezTo>
                  <a:lnTo>
                    <a:pt x="6183" y="2965"/>
                  </a:lnTo>
                  <a:cubicBezTo>
                    <a:pt x="6183" y="2405"/>
                    <a:pt x="6636" y="1951"/>
                    <a:pt x="7196" y="1951"/>
                  </a:cubicBezTo>
                  <a:cubicBezTo>
                    <a:pt x="7755" y="1951"/>
                    <a:pt x="8209" y="2405"/>
                    <a:pt x="8209" y="2965"/>
                  </a:cubicBezTo>
                  <a:lnTo>
                    <a:pt x="8209" y="5505"/>
                  </a:lnTo>
                  <a:cubicBezTo>
                    <a:pt x="8209" y="5589"/>
                    <a:pt x="8224" y="5670"/>
                    <a:pt x="8248" y="5749"/>
                  </a:cubicBezTo>
                  <a:cubicBezTo>
                    <a:pt x="8372" y="6197"/>
                    <a:pt x="8781" y="6526"/>
                    <a:pt x="9268" y="6526"/>
                  </a:cubicBezTo>
                  <a:cubicBezTo>
                    <a:pt x="9719" y="6526"/>
                    <a:pt x="10104" y="6244"/>
                    <a:pt x="10257" y="5846"/>
                  </a:cubicBezTo>
                  <a:cubicBezTo>
                    <a:pt x="10302" y="5739"/>
                    <a:pt x="10328" y="5624"/>
                    <a:pt x="10328" y="5505"/>
                  </a:cubicBezTo>
                  <a:lnTo>
                    <a:pt x="10328" y="3009"/>
                  </a:lnTo>
                  <a:cubicBezTo>
                    <a:pt x="10328" y="1228"/>
                    <a:pt x="9144" y="0"/>
                    <a:pt x="7270" y="79"/>
                  </a:cubicBezTo>
                  <a:close/>
                </a:path>
              </a:pathLst>
            </a:custGeom>
            <a:grpFill/>
            <a:ln>
              <a:noFill/>
            </a:ln>
          </p:spPr>
          <p:txBody>
            <a:bodyPr vert="horz" wrap="square" lIns="91440" tIns="45720" rIns="91440" bIns="45720" numCol="1" anchor="t" anchorCtr="0" compatLnSpc="1">
              <a:prstTxWarp prst="textNoShape">
                <a:avLst/>
              </a:prstTxWarp>
            </a:bodyPr>
            <a:lstStyle/>
            <a:p>
              <a:endParaRPr lang="fi-FI" sz="1800">
                <a:solidFill>
                  <a:schemeClr val="tx2"/>
                </a:solidFill>
              </a:endParaRPr>
            </a:p>
          </p:txBody>
        </p:sp>
      </p:grpSp>
    </p:spTree>
    <p:extLst>
      <p:ext uri="{BB962C8B-B14F-4D97-AF65-F5344CB8AC3E}">
        <p14:creationId xmlns:p14="http://schemas.microsoft.com/office/powerpoint/2010/main" val="1738995348"/>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 id="2147483934" r:id="rId14"/>
    <p:sldLayoutId id="2147483935" r:id="rId15"/>
    <p:sldLayoutId id="2147483936" r:id="rId16"/>
    <p:sldLayoutId id="2147483937" r:id="rId17"/>
    <p:sldLayoutId id="2147483938" r:id="rId18"/>
    <p:sldLayoutId id="2147483939" r:id="rId19"/>
    <p:sldLayoutId id="2147483940" r:id="rId20"/>
    <p:sldLayoutId id="2147483941" r:id="rId21"/>
    <p:sldLayoutId id="2147483942" r:id="rId22"/>
    <p:sldLayoutId id="2147483943" r:id="rId23"/>
    <p:sldLayoutId id="2147483944" r:id="rId24"/>
    <p:sldLayoutId id="2147483945" r:id="rId25"/>
    <p:sldLayoutId id="2147483946" r:id="rId26"/>
    <p:sldLayoutId id="2147483947" r:id="rId27"/>
    <p:sldLayoutId id="2147483979" r:id="rId28"/>
  </p:sldLayoutIdLst>
  <p:hf hdr="0"/>
  <p:txStyles>
    <p:titleStyle>
      <a:lvl1pPr algn="l" defTabSz="914400" rtl="0" eaLnBrk="1" latinLnBrk="0" hangingPunct="1">
        <a:lnSpc>
          <a:spcPct val="90000"/>
        </a:lnSpc>
        <a:spcBef>
          <a:spcPct val="0"/>
        </a:spcBef>
        <a:buNone/>
        <a:defRPr sz="3200" b="1" kern="1200" cap="all" spc="0" baseline="0">
          <a:solidFill>
            <a:schemeClr val="tx2"/>
          </a:solidFill>
          <a:latin typeface="+mj-lt"/>
          <a:ea typeface="+mj-ea"/>
          <a:cs typeface="+mj-cs"/>
        </a:defRPr>
      </a:lvl1pPr>
    </p:titleStyle>
    <p:bodyStyle>
      <a:lvl1pPr marL="269875" indent="-269875" algn="l" defTabSz="914400" rtl="0" eaLnBrk="1" latinLnBrk="0" hangingPunct="1">
        <a:lnSpc>
          <a:spcPct val="120000"/>
        </a:lnSpc>
        <a:spcBef>
          <a:spcPts val="0"/>
        </a:spcBef>
        <a:buClr>
          <a:schemeClr val="bg2"/>
        </a:buClr>
        <a:buFont typeface="Arial" panose="020B0604020202020204" pitchFamily="34" charset="0"/>
        <a:buChar char="•"/>
        <a:defRPr sz="2400" kern="1200">
          <a:solidFill>
            <a:schemeClr val="tx2"/>
          </a:solidFill>
          <a:latin typeface="+mn-lt"/>
          <a:ea typeface="+mn-ea"/>
          <a:cs typeface="+mn-cs"/>
        </a:defRPr>
      </a:lvl1pPr>
      <a:lvl2pPr marL="541338" indent="-271463" algn="l" defTabSz="914400" rtl="0" eaLnBrk="1" latinLnBrk="0" hangingPunct="1">
        <a:lnSpc>
          <a:spcPct val="120000"/>
        </a:lnSpc>
        <a:spcBef>
          <a:spcPts val="0"/>
        </a:spcBef>
        <a:buClr>
          <a:schemeClr val="bg2"/>
        </a:buClr>
        <a:buFont typeface="Arial" panose="020B0604020202020204" pitchFamily="34" charset="0"/>
        <a:buChar char="•"/>
        <a:defRPr sz="2000" kern="1200">
          <a:solidFill>
            <a:schemeClr val="tx2"/>
          </a:solidFill>
          <a:latin typeface="+mn-lt"/>
          <a:ea typeface="+mn-ea"/>
          <a:cs typeface="+mn-cs"/>
        </a:defRPr>
      </a:lvl2pPr>
      <a:lvl3pPr marL="811213" indent="-269875" algn="l" defTabSz="914400" rtl="0" eaLnBrk="1" latinLnBrk="0" hangingPunct="1">
        <a:lnSpc>
          <a:spcPct val="120000"/>
        </a:lnSpc>
        <a:spcBef>
          <a:spcPts val="0"/>
        </a:spcBef>
        <a:buClr>
          <a:schemeClr val="bg2"/>
        </a:buClr>
        <a:buFont typeface="Arial" panose="020B0604020202020204" pitchFamily="34" charset="0"/>
        <a:buChar char="•"/>
        <a:defRPr sz="2000" kern="1200">
          <a:solidFill>
            <a:schemeClr val="tx2"/>
          </a:solidFill>
          <a:latin typeface="+mn-lt"/>
          <a:ea typeface="+mn-ea"/>
          <a:cs typeface="+mn-cs"/>
        </a:defRPr>
      </a:lvl3pPr>
      <a:lvl4pPr marL="1081088" indent="-269875" algn="l" defTabSz="914400" rtl="0" eaLnBrk="1" latinLnBrk="0" hangingPunct="1">
        <a:lnSpc>
          <a:spcPct val="120000"/>
        </a:lnSpc>
        <a:spcBef>
          <a:spcPts val="0"/>
        </a:spcBef>
        <a:buClr>
          <a:schemeClr val="bg2"/>
        </a:buClr>
        <a:buFont typeface="Arial" panose="020B0604020202020204" pitchFamily="34" charset="0"/>
        <a:buChar char="•"/>
        <a:defRPr sz="2000" kern="1200">
          <a:solidFill>
            <a:schemeClr val="tx2"/>
          </a:solidFill>
          <a:latin typeface="+mn-lt"/>
          <a:ea typeface="+mn-ea"/>
          <a:cs typeface="+mn-cs"/>
        </a:defRPr>
      </a:lvl4pPr>
      <a:lvl5pPr marL="1339850" indent="-258763" algn="l" defTabSz="914400" rtl="0" eaLnBrk="1" latinLnBrk="0" hangingPunct="1">
        <a:lnSpc>
          <a:spcPct val="120000"/>
        </a:lnSpc>
        <a:spcBef>
          <a:spcPts val="0"/>
        </a:spcBef>
        <a:buClr>
          <a:schemeClr val="bg2"/>
        </a:buClr>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609600" y="457200"/>
            <a:ext cx="10972800" cy="955576"/>
          </a:xfrm>
          <a:prstGeom prst="rect">
            <a:avLst/>
          </a:prstGeom>
        </p:spPr>
        <p:txBody>
          <a:bodyPr vert="horz" lIns="91440" tIns="45720" rIns="91440" bIns="45720" rtlCol="0" anchor="t" anchorCtr="0">
            <a:noAutofit/>
          </a:bodyPr>
          <a:lstStyle/>
          <a:p>
            <a:r>
              <a:rPr lang="fi-FI"/>
              <a:t>Muokkaa </a:t>
            </a:r>
            <a:r>
              <a:rPr lang="fi-FI" err="1"/>
              <a:t>perustyyl</a:t>
            </a:r>
            <a:r>
              <a:rPr lang="fi-FI"/>
              <a:t>. </a:t>
            </a:r>
            <a:r>
              <a:rPr lang="fi-FI" err="1"/>
              <a:t>napsautt</a:t>
            </a:r>
            <a:r>
              <a:rPr lang="fi-FI"/>
              <a:t>.</a:t>
            </a:r>
          </a:p>
        </p:txBody>
      </p:sp>
      <p:sp>
        <p:nvSpPr>
          <p:cNvPr id="3" name="Tekstin paikkamerkki 2"/>
          <p:cNvSpPr>
            <a:spLocks noGrp="1"/>
          </p:cNvSpPr>
          <p:nvPr>
            <p:ph type="body" idx="1"/>
          </p:nvPr>
        </p:nvSpPr>
        <p:spPr>
          <a:xfrm>
            <a:off x="609600" y="1670400"/>
            <a:ext cx="10972800" cy="4457020"/>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609600" y="6495692"/>
            <a:ext cx="1357941" cy="265293"/>
          </a:xfrm>
          <a:prstGeom prst="rect">
            <a:avLst/>
          </a:prstGeom>
        </p:spPr>
        <p:txBody>
          <a:bodyPr vert="horz" lIns="91440" tIns="45720" rIns="91440" bIns="45720" rtlCol="0" anchor="ctr"/>
          <a:lstStyle>
            <a:lvl1pPr algn="l">
              <a:defRPr sz="1100">
                <a:solidFill>
                  <a:schemeClr val="tx2"/>
                </a:solidFill>
                <a:latin typeface="+mn-lt"/>
              </a:defRPr>
            </a:lvl1pPr>
          </a:lstStyle>
          <a:p>
            <a:fld id="{C374AFE5-3744-4A1B-BE38-3B6091F7C5A1}" type="datetime1">
              <a:rPr lang="fi-FI" smtClean="0"/>
              <a:t>19.5.2022</a:t>
            </a:fld>
            <a:endParaRPr lang="fi-FI"/>
          </a:p>
        </p:txBody>
      </p:sp>
      <p:sp>
        <p:nvSpPr>
          <p:cNvPr id="5" name="Alatunnisteen paikkamerkki 4"/>
          <p:cNvSpPr>
            <a:spLocks noGrp="1"/>
          </p:cNvSpPr>
          <p:nvPr>
            <p:ph type="ftr" sz="quarter" idx="3"/>
          </p:nvPr>
        </p:nvSpPr>
        <p:spPr>
          <a:xfrm>
            <a:off x="7344139" y="6495692"/>
            <a:ext cx="2976331" cy="265293"/>
          </a:xfrm>
          <a:prstGeom prst="rect">
            <a:avLst/>
          </a:prstGeom>
        </p:spPr>
        <p:txBody>
          <a:bodyPr vert="horz" lIns="91440" tIns="45720" rIns="91440" bIns="45720" rtlCol="0" anchor="ctr"/>
          <a:lstStyle>
            <a:lvl1pPr algn="r">
              <a:defRPr sz="1100">
                <a:solidFill>
                  <a:schemeClr val="tx2"/>
                </a:solidFill>
                <a:latin typeface="+mn-lt"/>
              </a:defRPr>
            </a:lvl1pPr>
          </a:lstStyle>
          <a:p>
            <a:r>
              <a:rPr lang="sv-SE"/>
              <a:t>Mielenterveyden edistäminen</a:t>
            </a:r>
            <a:endParaRPr lang="fi-FI"/>
          </a:p>
        </p:txBody>
      </p:sp>
      <p:sp>
        <p:nvSpPr>
          <p:cNvPr id="6" name="Dian numeron paikkamerkki 5"/>
          <p:cNvSpPr>
            <a:spLocks noGrp="1"/>
          </p:cNvSpPr>
          <p:nvPr>
            <p:ph type="sldNum" sz="quarter" idx="4"/>
          </p:nvPr>
        </p:nvSpPr>
        <p:spPr>
          <a:xfrm>
            <a:off x="2416115" y="6495692"/>
            <a:ext cx="1294837" cy="265293"/>
          </a:xfrm>
          <a:prstGeom prst="rect">
            <a:avLst/>
          </a:prstGeom>
        </p:spPr>
        <p:txBody>
          <a:bodyPr vert="horz" lIns="91440" tIns="45720" rIns="91440" bIns="45720" rtlCol="0" anchor="ctr"/>
          <a:lstStyle>
            <a:lvl1pPr algn="l">
              <a:defRPr sz="1100">
                <a:solidFill>
                  <a:schemeClr val="tx2"/>
                </a:solidFill>
                <a:latin typeface="+mn-lt"/>
              </a:defRPr>
            </a:lvl1pPr>
          </a:lstStyle>
          <a:p>
            <a:fld id="{29F13F21-89A0-4E12-8E58-753F65C13159}" type="slidenum">
              <a:rPr lang="fi-FI" smtClean="0"/>
              <a:pPr/>
              <a:t>‹#›</a:t>
            </a:fld>
            <a:endParaRPr lang="fi-FI"/>
          </a:p>
        </p:txBody>
      </p:sp>
      <p:grpSp>
        <p:nvGrpSpPr>
          <p:cNvPr id="7" name="Ryhmä 6"/>
          <p:cNvGrpSpPr/>
          <p:nvPr/>
        </p:nvGrpSpPr>
        <p:grpSpPr bwMode="black">
          <a:xfrm>
            <a:off x="10839513" y="6527006"/>
            <a:ext cx="631633" cy="152857"/>
            <a:chOff x="584654" y="1629456"/>
            <a:chExt cx="7989888" cy="2578100"/>
          </a:xfrm>
          <a:solidFill>
            <a:srgbClr val="00FF3C"/>
          </a:solidFill>
        </p:grpSpPr>
        <p:sp>
          <p:nvSpPr>
            <p:cNvPr id="17" name="Freeform 6"/>
            <p:cNvSpPr>
              <a:spLocks/>
            </p:cNvSpPr>
            <p:nvPr userDrawn="1"/>
          </p:nvSpPr>
          <p:spPr bwMode="black">
            <a:xfrm>
              <a:off x="6950529" y="1723118"/>
              <a:ext cx="576262" cy="2463800"/>
            </a:xfrm>
            <a:custGeom>
              <a:avLst/>
              <a:gdLst>
                <a:gd name="T0" fmla="*/ 1059 w 2119"/>
                <a:gd name="T1" fmla="*/ 9052 h 9052"/>
                <a:gd name="T2" fmla="*/ 0 w 2119"/>
                <a:gd name="T3" fmla="*/ 7992 h 9052"/>
                <a:gd name="T4" fmla="*/ 0 w 2119"/>
                <a:gd name="T5" fmla="*/ 1060 h 9052"/>
                <a:gd name="T6" fmla="*/ 1059 w 2119"/>
                <a:gd name="T7" fmla="*/ 0 h 9052"/>
                <a:gd name="T8" fmla="*/ 2119 w 2119"/>
                <a:gd name="T9" fmla="*/ 1060 h 9052"/>
                <a:gd name="T10" fmla="*/ 2119 w 2119"/>
                <a:gd name="T11" fmla="*/ 7992 h 9052"/>
                <a:gd name="T12" fmla="*/ 1059 w 2119"/>
                <a:gd name="T13" fmla="*/ 9052 h 9052"/>
              </a:gdLst>
              <a:ahLst/>
              <a:cxnLst>
                <a:cxn ang="0">
                  <a:pos x="T0" y="T1"/>
                </a:cxn>
                <a:cxn ang="0">
                  <a:pos x="T2" y="T3"/>
                </a:cxn>
                <a:cxn ang="0">
                  <a:pos x="T4" y="T5"/>
                </a:cxn>
                <a:cxn ang="0">
                  <a:pos x="T6" y="T7"/>
                </a:cxn>
                <a:cxn ang="0">
                  <a:pos x="T8" y="T9"/>
                </a:cxn>
                <a:cxn ang="0">
                  <a:pos x="T10" y="T11"/>
                </a:cxn>
                <a:cxn ang="0">
                  <a:pos x="T12" y="T13"/>
                </a:cxn>
              </a:cxnLst>
              <a:rect l="0" t="0" r="r" b="b"/>
              <a:pathLst>
                <a:path w="2119" h="9052">
                  <a:moveTo>
                    <a:pt x="1059" y="9052"/>
                  </a:moveTo>
                  <a:cubicBezTo>
                    <a:pt x="474" y="9052"/>
                    <a:pt x="0" y="8577"/>
                    <a:pt x="0" y="7992"/>
                  </a:cubicBezTo>
                  <a:lnTo>
                    <a:pt x="0" y="1060"/>
                  </a:lnTo>
                  <a:cubicBezTo>
                    <a:pt x="0" y="475"/>
                    <a:pt x="474" y="0"/>
                    <a:pt x="1059" y="0"/>
                  </a:cubicBezTo>
                  <a:cubicBezTo>
                    <a:pt x="1644" y="0"/>
                    <a:pt x="2119" y="475"/>
                    <a:pt x="2119" y="1060"/>
                  </a:cubicBezTo>
                  <a:lnTo>
                    <a:pt x="2119" y="7992"/>
                  </a:lnTo>
                  <a:cubicBezTo>
                    <a:pt x="2119" y="8577"/>
                    <a:pt x="1644" y="9052"/>
                    <a:pt x="1059" y="9052"/>
                  </a:cubicBezTo>
                  <a:close/>
                </a:path>
              </a:pathLst>
            </a:custGeom>
            <a:grpFill/>
            <a:ln>
              <a:noFill/>
            </a:ln>
          </p:spPr>
          <p:txBody>
            <a:bodyPr vert="horz" wrap="square" lIns="91440" tIns="45720" rIns="91440" bIns="45720" numCol="1" anchor="t" anchorCtr="0" compatLnSpc="1">
              <a:prstTxWarp prst="textNoShape">
                <a:avLst/>
              </a:prstTxWarp>
            </a:bodyPr>
            <a:lstStyle/>
            <a:p>
              <a:endParaRPr lang="fi-FI" sz="1800">
                <a:solidFill>
                  <a:schemeClr val="tx2"/>
                </a:solidFill>
              </a:endParaRPr>
            </a:p>
          </p:txBody>
        </p:sp>
        <p:sp>
          <p:nvSpPr>
            <p:cNvPr id="18" name="Freeform 7"/>
            <p:cNvSpPr>
              <a:spLocks/>
            </p:cNvSpPr>
            <p:nvPr userDrawn="1"/>
          </p:nvSpPr>
          <p:spPr bwMode="black">
            <a:xfrm>
              <a:off x="4810579" y="2427968"/>
              <a:ext cx="1778000" cy="1779588"/>
            </a:xfrm>
            <a:custGeom>
              <a:avLst/>
              <a:gdLst>
                <a:gd name="T0" fmla="*/ 6536 w 6536"/>
                <a:gd name="T1" fmla="*/ 3194 h 6537"/>
                <a:gd name="T2" fmla="*/ 3269 w 6536"/>
                <a:gd name="T3" fmla="*/ 0 h 6537"/>
                <a:gd name="T4" fmla="*/ 0 w 6536"/>
                <a:gd name="T5" fmla="*/ 3269 h 6537"/>
                <a:gd name="T6" fmla="*/ 3269 w 6536"/>
                <a:gd name="T7" fmla="*/ 6537 h 6537"/>
                <a:gd name="T8" fmla="*/ 3901 w 6536"/>
                <a:gd name="T9" fmla="*/ 6421 h 6537"/>
                <a:gd name="T10" fmla="*/ 4401 w 6536"/>
                <a:gd name="T11" fmla="*/ 5650 h 6537"/>
                <a:gd name="T12" fmla="*/ 3921 w 6536"/>
                <a:gd name="T13" fmla="*/ 4902 h 6537"/>
                <a:gd name="T14" fmla="*/ 3167 w 6536"/>
                <a:gd name="T15" fmla="*/ 4788 h 6537"/>
                <a:gd name="T16" fmla="*/ 1829 w 6536"/>
                <a:gd name="T17" fmla="*/ 3242 h 6537"/>
                <a:gd name="T18" fmla="*/ 3269 w 6536"/>
                <a:gd name="T19" fmla="*/ 1663 h 6537"/>
                <a:gd name="T20" fmla="*/ 4619 w 6536"/>
                <a:gd name="T21" fmla="*/ 2594 h 6537"/>
                <a:gd name="T22" fmla="*/ 3945 w 6536"/>
                <a:gd name="T23" fmla="*/ 2594 h 6537"/>
                <a:gd name="T24" fmla="*/ 3184 w 6536"/>
                <a:gd name="T25" fmla="*/ 3356 h 6537"/>
                <a:gd name="T26" fmla="*/ 3945 w 6536"/>
                <a:gd name="T27" fmla="*/ 4117 h 6537"/>
                <a:gd name="T28" fmla="*/ 5776 w 6536"/>
                <a:gd name="T29" fmla="*/ 4117 h 6537"/>
                <a:gd name="T30" fmla="*/ 6535 w 6536"/>
                <a:gd name="T31" fmla="*/ 3367 h 6537"/>
                <a:gd name="T32" fmla="*/ 6536 w 6536"/>
                <a:gd name="T33" fmla="*/ 3367 h 6537"/>
                <a:gd name="T34" fmla="*/ 6536 w 6536"/>
                <a:gd name="T35" fmla="*/ 3194 h 6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6" h="6537">
                  <a:moveTo>
                    <a:pt x="6536" y="3194"/>
                  </a:moveTo>
                  <a:cubicBezTo>
                    <a:pt x="6536" y="1371"/>
                    <a:pt x="5138" y="0"/>
                    <a:pt x="3269" y="0"/>
                  </a:cubicBezTo>
                  <a:cubicBezTo>
                    <a:pt x="1463" y="0"/>
                    <a:pt x="0" y="1399"/>
                    <a:pt x="0" y="3269"/>
                  </a:cubicBezTo>
                  <a:cubicBezTo>
                    <a:pt x="0" y="5074"/>
                    <a:pt x="1367" y="6537"/>
                    <a:pt x="3269" y="6537"/>
                  </a:cubicBezTo>
                  <a:cubicBezTo>
                    <a:pt x="3516" y="6537"/>
                    <a:pt x="3746" y="6491"/>
                    <a:pt x="3901" y="6421"/>
                  </a:cubicBezTo>
                  <a:cubicBezTo>
                    <a:pt x="4192" y="6288"/>
                    <a:pt x="4401" y="6017"/>
                    <a:pt x="4401" y="5650"/>
                  </a:cubicBezTo>
                  <a:cubicBezTo>
                    <a:pt x="4401" y="5328"/>
                    <a:pt x="4246" y="5037"/>
                    <a:pt x="3921" y="4902"/>
                  </a:cubicBezTo>
                  <a:cubicBezTo>
                    <a:pt x="3717" y="4818"/>
                    <a:pt x="3427" y="4814"/>
                    <a:pt x="3167" y="4788"/>
                  </a:cubicBezTo>
                  <a:cubicBezTo>
                    <a:pt x="2393" y="4709"/>
                    <a:pt x="1829" y="4112"/>
                    <a:pt x="1829" y="3242"/>
                  </a:cubicBezTo>
                  <a:cubicBezTo>
                    <a:pt x="1829" y="2290"/>
                    <a:pt x="2528" y="1697"/>
                    <a:pt x="3269" y="1663"/>
                  </a:cubicBezTo>
                  <a:cubicBezTo>
                    <a:pt x="4176" y="1621"/>
                    <a:pt x="4619" y="2239"/>
                    <a:pt x="4619" y="2594"/>
                  </a:cubicBezTo>
                  <a:lnTo>
                    <a:pt x="3945" y="2594"/>
                  </a:lnTo>
                  <a:cubicBezTo>
                    <a:pt x="3525" y="2594"/>
                    <a:pt x="3184" y="2935"/>
                    <a:pt x="3184" y="3356"/>
                  </a:cubicBezTo>
                  <a:cubicBezTo>
                    <a:pt x="3184" y="3776"/>
                    <a:pt x="3525" y="4117"/>
                    <a:pt x="3945" y="4117"/>
                  </a:cubicBezTo>
                  <a:lnTo>
                    <a:pt x="5776" y="4117"/>
                  </a:lnTo>
                  <a:cubicBezTo>
                    <a:pt x="6193" y="4117"/>
                    <a:pt x="6529" y="3782"/>
                    <a:pt x="6535" y="3367"/>
                  </a:cubicBezTo>
                  <a:lnTo>
                    <a:pt x="6536" y="3367"/>
                  </a:lnTo>
                  <a:lnTo>
                    <a:pt x="6536" y="3194"/>
                  </a:lnTo>
                  <a:close/>
                </a:path>
              </a:pathLst>
            </a:custGeom>
            <a:grpFill/>
            <a:ln>
              <a:noFill/>
            </a:ln>
          </p:spPr>
          <p:txBody>
            <a:bodyPr vert="horz" wrap="square" lIns="91440" tIns="45720" rIns="91440" bIns="45720" numCol="1" anchor="t" anchorCtr="0" compatLnSpc="1">
              <a:prstTxWarp prst="textNoShape">
                <a:avLst/>
              </a:prstTxWarp>
            </a:bodyPr>
            <a:lstStyle/>
            <a:p>
              <a:endParaRPr lang="fi-FI" sz="1800">
                <a:solidFill>
                  <a:schemeClr val="tx2"/>
                </a:solidFill>
              </a:endParaRPr>
            </a:p>
          </p:txBody>
        </p:sp>
        <p:sp>
          <p:nvSpPr>
            <p:cNvPr id="19" name="Freeform 8"/>
            <p:cNvSpPr>
              <a:spLocks/>
            </p:cNvSpPr>
            <p:nvPr userDrawn="1"/>
          </p:nvSpPr>
          <p:spPr bwMode="black">
            <a:xfrm>
              <a:off x="3848554" y="2445431"/>
              <a:ext cx="576262" cy="1741488"/>
            </a:xfrm>
            <a:custGeom>
              <a:avLst/>
              <a:gdLst>
                <a:gd name="T0" fmla="*/ 1059 w 2119"/>
                <a:gd name="T1" fmla="*/ 0 h 6394"/>
                <a:gd name="T2" fmla="*/ 2119 w 2119"/>
                <a:gd name="T3" fmla="*/ 1060 h 6394"/>
                <a:gd name="T4" fmla="*/ 2119 w 2119"/>
                <a:gd name="T5" fmla="*/ 5334 h 6394"/>
                <a:gd name="T6" fmla="*/ 1059 w 2119"/>
                <a:gd name="T7" fmla="*/ 6394 h 6394"/>
                <a:gd name="T8" fmla="*/ 0 w 2119"/>
                <a:gd name="T9" fmla="*/ 5334 h 6394"/>
                <a:gd name="T10" fmla="*/ 0 w 2119"/>
                <a:gd name="T11" fmla="*/ 1060 h 6394"/>
                <a:gd name="T12" fmla="*/ 1059 w 2119"/>
                <a:gd name="T13" fmla="*/ 0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0"/>
                  </a:moveTo>
                  <a:cubicBezTo>
                    <a:pt x="1645" y="0"/>
                    <a:pt x="2119" y="475"/>
                    <a:pt x="2119" y="1060"/>
                  </a:cubicBezTo>
                  <a:lnTo>
                    <a:pt x="2119" y="5334"/>
                  </a:lnTo>
                  <a:cubicBezTo>
                    <a:pt x="2119" y="5919"/>
                    <a:pt x="1645" y="6394"/>
                    <a:pt x="1059" y="6394"/>
                  </a:cubicBezTo>
                  <a:cubicBezTo>
                    <a:pt x="474" y="6394"/>
                    <a:pt x="0" y="5919"/>
                    <a:pt x="0" y="5334"/>
                  </a:cubicBezTo>
                  <a:lnTo>
                    <a:pt x="0" y="1060"/>
                  </a:lnTo>
                  <a:cubicBezTo>
                    <a:pt x="0" y="475"/>
                    <a:pt x="474" y="0"/>
                    <a:pt x="105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fi-FI" sz="1800">
                <a:solidFill>
                  <a:schemeClr val="tx2"/>
                </a:solidFill>
              </a:endParaRPr>
            </a:p>
          </p:txBody>
        </p:sp>
        <p:sp>
          <p:nvSpPr>
            <p:cNvPr id="20" name="Oval 9"/>
            <p:cNvSpPr>
              <a:spLocks noChangeArrowheads="1"/>
            </p:cNvSpPr>
            <p:nvPr userDrawn="1"/>
          </p:nvSpPr>
          <p:spPr bwMode="black">
            <a:xfrm>
              <a:off x="3819979" y="1629456"/>
              <a:ext cx="633412" cy="633413"/>
            </a:xfrm>
            <a:prstGeom prst="ellipse">
              <a:avLst/>
            </a:prstGeom>
            <a:grpFill/>
            <a:ln>
              <a:noFill/>
            </a:ln>
          </p:spPr>
          <p:txBody>
            <a:bodyPr vert="horz" wrap="square" lIns="91440" tIns="45720" rIns="91440" bIns="45720" numCol="1" anchor="t" anchorCtr="0" compatLnSpc="1">
              <a:prstTxWarp prst="textNoShape">
                <a:avLst/>
              </a:prstTxWarp>
            </a:bodyPr>
            <a:lstStyle/>
            <a:p>
              <a:endParaRPr lang="fi-FI" sz="1800">
                <a:solidFill>
                  <a:schemeClr val="tx2"/>
                </a:solidFill>
              </a:endParaRPr>
            </a:p>
          </p:txBody>
        </p:sp>
        <p:sp>
          <p:nvSpPr>
            <p:cNvPr id="21" name="Freeform 10"/>
            <p:cNvSpPr>
              <a:spLocks/>
            </p:cNvSpPr>
            <p:nvPr userDrawn="1"/>
          </p:nvSpPr>
          <p:spPr bwMode="black">
            <a:xfrm>
              <a:off x="7969704" y="2445431"/>
              <a:ext cx="576262" cy="1741488"/>
            </a:xfrm>
            <a:custGeom>
              <a:avLst/>
              <a:gdLst>
                <a:gd name="T0" fmla="*/ 1059 w 2119"/>
                <a:gd name="T1" fmla="*/ 6394 h 6394"/>
                <a:gd name="T2" fmla="*/ 0 w 2119"/>
                <a:gd name="T3" fmla="*/ 5334 h 6394"/>
                <a:gd name="T4" fmla="*/ 0 w 2119"/>
                <a:gd name="T5" fmla="*/ 1060 h 6394"/>
                <a:gd name="T6" fmla="*/ 1059 w 2119"/>
                <a:gd name="T7" fmla="*/ 0 h 6394"/>
                <a:gd name="T8" fmla="*/ 2119 w 2119"/>
                <a:gd name="T9" fmla="*/ 1060 h 6394"/>
                <a:gd name="T10" fmla="*/ 2119 w 2119"/>
                <a:gd name="T11" fmla="*/ 5334 h 6394"/>
                <a:gd name="T12" fmla="*/ 1059 w 2119"/>
                <a:gd name="T13" fmla="*/ 6394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6394"/>
                  </a:moveTo>
                  <a:cubicBezTo>
                    <a:pt x="474" y="6394"/>
                    <a:pt x="0" y="5919"/>
                    <a:pt x="0" y="5334"/>
                  </a:cubicBezTo>
                  <a:lnTo>
                    <a:pt x="0" y="1060"/>
                  </a:lnTo>
                  <a:cubicBezTo>
                    <a:pt x="0" y="475"/>
                    <a:pt x="474" y="0"/>
                    <a:pt x="1059" y="0"/>
                  </a:cubicBezTo>
                  <a:cubicBezTo>
                    <a:pt x="1645" y="0"/>
                    <a:pt x="2119" y="475"/>
                    <a:pt x="2119" y="1060"/>
                  </a:cubicBezTo>
                  <a:lnTo>
                    <a:pt x="2119" y="5334"/>
                  </a:lnTo>
                  <a:cubicBezTo>
                    <a:pt x="2119" y="5919"/>
                    <a:pt x="1645" y="6394"/>
                    <a:pt x="1059" y="6394"/>
                  </a:cubicBezTo>
                  <a:close/>
                </a:path>
              </a:pathLst>
            </a:custGeom>
            <a:grpFill/>
            <a:ln>
              <a:noFill/>
            </a:ln>
          </p:spPr>
          <p:txBody>
            <a:bodyPr vert="horz" wrap="square" lIns="91440" tIns="45720" rIns="91440" bIns="45720" numCol="1" anchor="t" anchorCtr="0" compatLnSpc="1">
              <a:prstTxWarp prst="textNoShape">
                <a:avLst/>
              </a:prstTxWarp>
            </a:bodyPr>
            <a:lstStyle/>
            <a:p>
              <a:endParaRPr lang="fi-FI" sz="1800">
                <a:solidFill>
                  <a:schemeClr val="tx2"/>
                </a:solidFill>
              </a:endParaRPr>
            </a:p>
          </p:txBody>
        </p:sp>
        <p:sp>
          <p:nvSpPr>
            <p:cNvPr id="22" name="Oval 11"/>
            <p:cNvSpPr>
              <a:spLocks noChangeArrowheads="1"/>
            </p:cNvSpPr>
            <p:nvPr userDrawn="1"/>
          </p:nvSpPr>
          <p:spPr bwMode="black">
            <a:xfrm>
              <a:off x="7939542" y="1629456"/>
              <a:ext cx="635000" cy="633413"/>
            </a:xfrm>
            <a:prstGeom prst="ellipse">
              <a:avLst/>
            </a:prstGeom>
            <a:grpFill/>
            <a:ln>
              <a:noFill/>
            </a:ln>
          </p:spPr>
          <p:txBody>
            <a:bodyPr vert="horz" wrap="square" lIns="91440" tIns="45720" rIns="91440" bIns="45720" numCol="1" anchor="t" anchorCtr="0" compatLnSpc="1">
              <a:prstTxWarp prst="textNoShape">
                <a:avLst/>
              </a:prstTxWarp>
            </a:bodyPr>
            <a:lstStyle/>
            <a:p>
              <a:endParaRPr lang="fi-FI" sz="1800">
                <a:solidFill>
                  <a:schemeClr val="tx2"/>
                </a:solidFill>
              </a:endParaRPr>
            </a:p>
          </p:txBody>
        </p:sp>
        <p:sp>
          <p:nvSpPr>
            <p:cNvPr id="23" name="Freeform 12"/>
            <p:cNvSpPr>
              <a:spLocks/>
            </p:cNvSpPr>
            <p:nvPr userDrawn="1"/>
          </p:nvSpPr>
          <p:spPr bwMode="black">
            <a:xfrm>
              <a:off x="584654" y="2410506"/>
              <a:ext cx="2809875" cy="1776413"/>
            </a:xfrm>
            <a:custGeom>
              <a:avLst/>
              <a:gdLst>
                <a:gd name="T0" fmla="*/ 7270 w 10328"/>
                <a:gd name="T1" fmla="*/ 79 h 6526"/>
                <a:gd name="T2" fmla="*/ 5164 w 10328"/>
                <a:gd name="T3" fmla="*/ 1216 h 6526"/>
                <a:gd name="T4" fmla="*/ 5164 w 10328"/>
                <a:gd name="T5" fmla="*/ 1216 h 6526"/>
                <a:gd name="T6" fmla="*/ 3058 w 10328"/>
                <a:gd name="T7" fmla="*/ 79 h 6526"/>
                <a:gd name="T8" fmla="*/ 0 w 10328"/>
                <a:gd name="T9" fmla="*/ 3009 h 6526"/>
                <a:gd name="T10" fmla="*/ 0 w 10328"/>
                <a:gd name="T11" fmla="*/ 5505 h 6526"/>
                <a:gd name="T12" fmla="*/ 72 w 10328"/>
                <a:gd name="T13" fmla="*/ 5846 h 6526"/>
                <a:gd name="T14" fmla="*/ 1060 w 10328"/>
                <a:gd name="T15" fmla="*/ 6526 h 6526"/>
                <a:gd name="T16" fmla="*/ 2081 w 10328"/>
                <a:gd name="T17" fmla="*/ 5749 h 6526"/>
                <a:gd name="T18" fmla="*/ 2119 w 10328"/>
                <a:gd name="T19" fmla="*/ 5505 h 6526"/>
                <a:gd name="T20" fmla="*/ 2119 w 10328"/>
                <a:gd name="T21" fmla="*/ 2965 h 6526"/>
                <a:gd name="T22" fmla="*/ 3133 w 10328"/>
                <a:gd name="T23" fmla="*/ 1951 h 6526"/>
                <a:gd name="T24" fmla="*/ 4145 w 10328"/>
                <a:gd name="T25" fmla="*/ 2965 h 6526"/>
                <a:gd name="T26" fmla="*/ 4145 w 10328"/>
                <a:gd name="T27" fmla="*/ 4019 h 6526"/>
                <a:gd name="T28" fmla="*/ 5164 w 10328"/>
                <a:gd name="T29" fmla="*/ 4972 h 6526"/>
                <a:gd name="T30" fmla="*/ 5164 w 10328"/>
                <a:gd name="T31" fmla="*/ 4972 h 6526"/>
                <a:gd name="T32" fmla="*/ 5164 w 10328"/>
                <a:gd name="T33" fmla="*/ 4972 h 6526"/>
                <a:gd name="T34" fmla="*/ 6183 w 10328"/>
                <a:gd name="T35" fmla="*/ 4019 h 6526"/>
                <a:gd name="T36" fmla="*/ 6183 w 10328"/>
                <a:gd name="T37" fmla="*/ 2965 h 6526"/>
                <a:gd name="T38" fmla="*/ 7196 w 10328"/>
                <a:gd name="T39" fmla="*/ 1951 h 6526"/>
                <a:gd name="T40" fmla="*/ 8209 w 10328"/>
                <a:gd name="T41" fmla="*/ 2965 h 6526"/>
                <a:gd name="T42" fmla="*/ 8209 w 10328"/>
                <a:gd name="T43" fmla="*/ 5505 h 6526"/>
                <a:gd name="T44" fmla="*/ 8248 w 10328"/>
                <a:gd name="T45" fmla="*/ 5749 h 6526"/>
                <a:gd name="T46" fmla="*/ 9268 w 10328"/>
                <a:gd name="T47" fmla="*/ 6526 h 6526"/>
                <a:gd name="T48" fmla="*/ 10257 w 10328"/>
                <a:gd name="T49" fmla="*/ 5846 h 6526"/>
                <a:gd name="T50" fmla="*/ 10328 w 10328"/>
                <a:gd name="T51" fmla="*/ 5505 h 6526"/>
                <a:gd name="T52" fmla="*/ 10328 w 10328"/>
                <a:gd name="T53" fmla="*/ 3009 h 6526"/>
                <a:gd name="T54" fmla="*/ 7270 w 10328"/>
                <a:gd name="T55" fmla="*/ 79 h 6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28" h="6526">
                  <a:moveTo>
                    <a:pt x="7270" y="79"/>
                  </a:moveTo>
                  <a:cubicBezTo>
                    <a:pt x="6455" y="113"/>
                    <a:pt x="5551" y="614"/>
                    <a:pt x="5164" y="1216"/>
                  </a:cubicBezTo>
                  <a:lnTo>
                    <a:pt x="5164" y="1216"/>
                  </a:lnTo>
                  <a:cubicBezTo>
                    <a:pt x="4777" y="614"/>
                    <a:pt x="3874" y="113"/>
                    <a:pt x="3058" y="79"/>
                  </a:cubicBezTo>
                  <a:cubicBezTo>
                    <a:pt x="1184" y="0"/>
                    <a:pt x="0" y="1228"/>
                    <a:pt x="0" y="3009"/>
                  </a:cubicBezTo>
                  <a:lnTo>
                    <a:pt x="0" y="5505"/>
                  </a:lnTo>
                  <a:cubicBezTo>
                    <a:pt x="0" y="5624"/>
                    <a:pt x="26" y="5739"/>
                    <a:pt x="72" y="5846"/>
                  </a:cubicBezTo>
                  <a:cubicBezTo>
                    <a:pt x="225" y="6244"/>
                    <a:pt x="609" y="6526"/>
                    <a:pt x="1060" y="6526"/>
                  </a:cubicBezTo>
                  <a:cubicBezTo>
                    <a:pt x="1547" y="6526"/>
                    <a:pt x="1957" y="6197"/>
                    <a:pt x="2081" y="5749"/>
                  </a:cubicBezTo>
                  <a:cubicBezTo>
                    <a:pt x="2105" y="5670"/>
                    <a:pt x="2119" y="5589"/>
                    <a:pt x="2119" y="5505"/>
                  </a:cubicBezTo>
                  <a:lnTo>
                    <a:pt x="2119" y="2965"/>
                  </a:lnTo>
                  <a:cubicBezTo>
                    <a:pt x="2119" y="2405"/>
                    <a:pt x="2573" y="1951"/>
                    <a:pt x="3133" y="1951"/>
                  </a:cubicBezTo>
                  <a:cubicBezTo>
                    <a:pt x="3693" y="1951"/>
                    <a:pt x="4145" y="2405"/>
                    <a:pt x="4145" y="2965"/>
                  </a:cubicBezTo>
                  <a:lnTo>
                    <a:pt x="4145" y="4019"/>
                  </a:lnTo>
                  <a:cubicBezTo>
                    <a:pt x="4145" y="4545"/>
                    <a:pt x="4638" y="4972"/>
                    <a:pt x="5164" y="4972"/>
                  </a:cubicBezTo>
                  <a:lnTo>
                    <a:pt x="5164" y="4972"/>
                  </a:lnTo>
                  <a:lnTo>
                    <a:pt x="5164" y="4972"/>
                  </a:lnTo>
                  <a:cubicBezTo>
                    <a:pt x="5690" y="4972"/>
                    <a:pt x="6183" y="4545"/>
                    <a:pt x="6183" y="4019"/>
                  </a:cubicBezTo>
                  <a:lnTo>
                    <a:pt x="6183" y="2965"/>
                  </a:lnTo>
                  <a:cubicBezTo>
                    <a:pt x="6183" y="2405"/>
                    <a:pt x="6636" y="1951"/>
                    <a:pt x="7196" y="1951"/>
                  </a:cubicBezTo>
                  <a:cubicBezTo>
                    <a:pt x="7755" y="1951"/>
                    <a:pt x="8209" y="2405"/>
                    <a:pt x="8209" y="2965"/>
                  </a:cubicBezTo>
                  <a:lnTo>
                    <a:pt x="8209" y="5505"/>
                  </a:lnTo>
                  <a:cubicBezTo>
                    <a:pt x="8209" y="5589"/>
                    <a:pt x="8224" y="5670"/>
                    <a:pt x="8248" y="5749"/>
                  </a:cubicBezTo>
                  <a:cubicBezTo>
                    <a:pt x="8372" y="6197"/>
                    <a:pt x="8781" y="6526"/>
                    <a:pt x="9268" y="6526"/>
                  </a:cubicBezTo>
                  <a:cubicBezTo>
                    <a:pt x="9719" y="6526"/>
                    <a:pt x="10104" y="6244"/>
                    <a:pt x="10257" y="5846"/>
                  </a:cubicBezTo>
                  <a:cubicBezTo>
                    <a:pt x="10302" y="5739"/>
                    <a:pt x="10328" y="5624"/>
                    <a:pt x="10328" y="5505"/>
                  </a:cubicBezTo>
                  <a:lnTo>
                    <a:pt x="10328" y="3009"/>
                  </a:lnTo>
                  <a:cubicBezTo>
                    <a:pt x="10328" y="1228"/>
                    <a:pt x="9144" y="0"/>
                    <a:pt x="7270" y="79"/>
                  </a:cubicBezTo>
                  <a:close/>
                </a:path>
              </a:pathLst>
            </a:custGeom>
            <a:grpFill/>
            <a:ln>
              <a:noFill/>
            </a:ln>
          </p:spPr>
          <p:txBody>
            <a:bodyPr vert="horz" wrap="square" lIns="91440" tIns="45720" rIns="91440" bIns="45720" numCol="1" anchor="t" anchorCtr="0" compatLnSpc="1">
              <a:prstTxWarp prst="textNoShape">
                <a:avLst/>
              </a:prstTxWarp>
            </a:bodyPr>
            <a:lstStyle/>
            <a:p>
              <a:endParaRPr lang="fi-FI" sz="1800">
                <a:solidFill>
                  <a:schemeClr val="tx2"/>
                </a:solidFill>
              </a:endParaRPr>
            </a:p>
          </p:txBody>
        </p:sp>
      </p:grpSp>
    </p:spTree>
    <p:extLst>
      <p:ext uri="{BB962C8B-B14F-4D97-AF65-F5344CB8AC3E}">
        <p14:creationId xmlns:p14="http://schemas.microsoft.com/office/powerpoint/2010/main" val="1530727499"/>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 id="2147483960" r:id="rId12"/>
    <p:sldLayoutId id="2147483961" r:id="rId13"/>
    <p:sldLayoutId id="2147483962" r:id="rId14"/>
    <p:sldLayoutId id="2147483963" r:id="rId15"/>
    <p:sldLayoutId id="2147483964" r:id="rId16"/>
    <p:sldLayoutId id="2147483965" r:id="rId17"/>
    <p:sldLayoutId id="2147483966" r:id="rId18"/>
    <p:sldLayoutId id="2147483967" r:id="rId19"/>
    <p:sldLayoutId id="2147483968" r:id="rId20"/>
    <p:sldLayoutId id="2147483969" r:id="rId21"/>
    <p:sldLayoutId id="2147483970" r:id="rId22"/>
    <p:sldLayoutId id="2147483971" r:id="rId23"/>
    <p:sldLayoutId id="2147483972" r:id="rId24"/>
    <p:sldLayoutId id="2147483973" r:id="rId25"/>
    <p:sldLayoutId id="2147483974" r:id="rId26"/>
    <p:sldLayoutId id="2147483975" r:id="rId27"/>
    <p:sldLayoutId id="2147483976" r:id="rId28"/>
    <p:sldLayoutId id="2147483977" r:id="rId29"/>
    <p:sldLayoutId id="2147483978" r:id="rId30"/>
  </p:sldLayoutIdLst>
  <p:hf hdr="0"/>
  <p:txStyles>
    <p:titleStyle>
      <a:lvl1pPr algn="l" defTabSz="914400" rtl="0" eaLnBrk="1" latinLnBrk="0" hangingPunct="1">
        <a:lnSpc>
          <a:spcPct val="90000"/>
        </a:lnSpc>
        <a:spcBef>
          <a:spcPct val="0"/>
        </a:spcBef>
        <a:buNone/>
        <a:defRPr sz="3200" b="1" kern="1200" cap="all" spc="0" baseline="0">
          <a:solidFill>
            <a:schemeClr val="tx2"/>
          </a:solidFill>
          <a:latin typeface="+mj-lt"/>
          <a:ea typeface="+mj-ea"/>
          <a:cs typeface="+mj-cs"/>
        </a:defRPr>
      </a:lvl1pPr>
    </p:titleStyle>
    <p:bodyStyle>
      <a:lvl1pPr marL="269875" indent="-269875" algn="l" defTabSz="914400" rtl="0" eaLnBrk="1" latinLnBrk="0" hangingPunct="1">
        <a:lnSpc>
          <a:spcPct val="120000"/>
        </a:lnSpc>
        <a:spcBef>
          <a:spcPts val="0"/>
        </a:spcBef>
        <a:buClr>
          <a:schemeClr val="bg2"/>
        </a:buClr>
        <a:buFont typeface="Arial" panose="020B0604020202020204" pitchFamily="34" charset="0"/>
        <a:buChar char="•"/>
        <a:defRPr sz="2400" kern="1200">
          <a:solidFill>
            <a:schemeClr val="tx2"/>
          </a:solidFill>
          <a:latin typeface="+mn-lt"/>
          <a:ea typeface="+mn-ea"/>
          <a:cs typeface="+mn-cs"/>
        </a:defRPr>
      </a:lvl1pPr>
      <a:lvl2pPr marL="541338" indent="-271463" algn="l" defTabSz="914400" rtl="0" eaLnBrk="1" latinLnBrk="0" hangingPunct="1">
        <a:lnSpc>
          <a:spcPct val="120000"/>
        </a:lnSpc>
        <a:spcBef>
          <a:spcPts val="0"/>
        </a:spcBef>
        <a:buClr>
          <a:schemeClr val="bg2"/>
        </a:buClr>
        <a:buFont typeface="Arial" panose="020B0604020202020204" pitchFamily="34" charset="0"/>
        <a:buChar char="•"/>
        <a:defRPr sz="2000" kern="1200">
          <a:solidFill>
            <a:schemeClr val="tx2"/>
          </a:solidFill>
          <a:latin typeface="+mn-lt"/>
          <a:ea typeface="+mn-ea"/>
          <a:cs typeface="+mn-cs"/>
        </a:defRPr>
      </a:lvl2pPr>
      <a:lvl3pPr marL="811213" indent="-269875" algn="l" defTabSz="914400" rtl="0" eaLnBrk="1" latinLnBrk="0" hangingPunct="1">
        <a:lnSpc>
          <a:spcPct val="120000"/>
        </a:lnSpc>
        <a:spcBef>
          <a:spcPts val="0"/>
        </a:spcBef>
        <a:buClr>
          <a:schemeClr val="bg2"/>
        </a:buClr>
        <a:buFont typeface="Arial" panose="020B0604020202020204" pitchFamily="34" charset="0"/>
        <a:buChar char="•"/>
        <a:defRPr sz="2000" kern="1200">
          <a:solidFill>
            <a:schemeClr val="tx2"/>
          </a:solidFill>
          <a:latin typeface="+mn-lt"/>
          <a:ea typeface="+mn-ea"/>
          <a:cs typeface="+mn-cs"/>
        </a:defRPr>
      </a:lvl3pPr>
      <a:lvl4pPr marL="1081088" indent="-269875" algn="l" defTabSz="914400" rtl="0" eaLnBrk="1" latinLnBrk="0" hangingPunct="1">
        <a:lnSpc>
          <a:spcPct val="120000"/>
        </a:lnSpc>
        <a:spcBef>
          <a:spcPts val="0"/>
        </a:spcBef>
        <a:buClr>
          <a:schemeClr val="bg2"/>
        </a:buClr>
        <a:buFont typeface="Arial" panose="020B0604020202020204" pitchFamily="34" charset="0"/>
        <a:buChar char="•"/>
        <a:defRPr sz="2000" kern="1200">
          <a:solidFill>
            <a:schemeClr val="tx2"/>
          </a:solidFill>
          <a:latin typeface="+mn-lt"/>
          <a:ea typeface="+mn-ea"/>
          <a:cs typeface="+mn-cs"/>
        </a:defRPr>
      </a:lvl4pPr>
      <a:lvl5pPr marL="1339850" indent="-258763" algn="l" defTabSz="914400" rtl="0" eaLnBrk="1" latinLnBrk="0" hangingPunct="1">
        <a:lnSpc>
          <a:spcPct val="120000"/>
        </a:lnSpc>
        <a:spcBef>
          <a:spcPts val="0"/>
        </a:spcBef>
        <a:buClr>
          <a:schemeClr val="bg2"/>
        </a:buClr>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609600" y="384630"/>
            <a:ext cx="10972800" cy="1028147"/>
          </a:xfrm>
          <a:prstGeom prst="rect">
            <a:avLst/>
          </a:prstGeom>
        </p:spPr>
        <p:txBody>
          <a:bodyPr vert="horz" lIns="91440" tIns="45720" rIns="91440" bIns="45720" rtlCol="0" anchor="t" anchorCtr="0">
            <a:noAutofit/>
          </a:bodyPr>
          <a:lstStyle/>
          <a:p>
            <a:r>
              <a:rPr lang="fi-FI"/>
              <a:t>Muokkaa </a:t>
            </a:r>
            <a:r>
              <a:rPr lang="fi-FI" err="1"/>
              <a:t>perustyyl</a:t>
            </a:r>
            <a:r>
              <a:rPr lang="fi-FI"/>
              <a:t>. </a:t>
            </a:r>
            <a:r>
              <a:rPr lang="fi-FI" err="1"/>
              <a:t>napsautt</a:t>
            </a:r>
            <a:r>
              <a:rPr lang="fi-FI"/>
              <a:t>.</a:t>
            </a:r>
          </a:p>
        </p:txBody>
      </p:sp>
      <p:sp>
        <p:nvSpPr>
          <p:cNvPr id="3" name="Tekstin paikkamerkki 2"/>
          <p:cNvSpPr>
            <a:spLocks noGrp="1"/>
          </p:cNvSpPr>
          <p:nvPr>
            <p:ph type="body" idx="1"/>
          </p:nvPr>
        </p:nvSpPr>
        <p:spPr>
          <a:xfrm>
            <a:off x="609600" y="1670400"/>
            <a:ext cx="10972800" cy="4457020"/>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609600" y="6467475"/>
            <a:ext cx="1357941" cy="284765"/>
          </a:xfrm>
          <a:prstGeom prst="rect">
            <a:avLst/>
          </a:prstGeom>
        </p:spPr>
        <p:txBody>
          <a:bodyPr vert="horz" lIns="91440" tIns="45720" rIns="91440" bIns="45720" rtlCol="0" anchor="ctr"/>
          <a:lstStyle>
            <a:lvl1pPr algn="l">
              <a:defRPr sz="1100">
                <a:solidFill>
                  <a:srgbClr val="6A6E73"/>
                </a:solidFill>
                <a:latin typeface="+mn-lt"/>
              </a:defRPr>
            </a:lvl1pPr>
          </a:lstStyle>
          <a:p>
            <a:fld id="{1B48DF7A-896E-4BA2-9178-6E8A98D29980}" type="datetime1">
              <a:rPr lang="fi-FI" smtClean="0"/>
              <a:t>19.5.2022</a:t>
            </a:fld>
            <a:endParaRPr lang="fi-FI"/>
          </a:p>
        </p:txBody>
      </p:sp>
      <p:sp>
        <p:nvSpPr>
          <p:cNvPr id="5" name="Alatunnisteen paikkamerkki 4"/>
          <p:cNvSpPr>
            <a:spLocks noGrp="1"/>
          </p:cNvSpPr>
          <p:nvPr>
            <p:ph type="ftr" sz="quarter" idx="3"/>
          </p:nvPr>
        </p:nvSpPr>
        <p:spPr>
          <a:xfrm>
            <a:off x="7344139" y="6467475"/>
            <a:ext cx="2976331" cy="284765"/>
          </a:xfrm>
          <a:prstGeom prst="rect">
            <a:avLst/>
          </a:prstGeom>
        </p:spPr>
        <p:txBody>
          <a:bodyPr vert="horz" lIns="91440" tIns="45720" rIns="91440" bIns="45720" rtlCol="0" anchor="ctr"/>
          <a:lstStyle>
            <a:lvl1pPr algn="r">
              <a:defRPr sz="1100">
                <a:solidFill>
                  <a:srgbClr val="6A6E73"/>
                </a:solidFill>
                <a:latin typeface="+mn-lt"/>
              </a:defRPr>
            </a:lvl1pPr>
          </a:lstStyle>
          <a:p>
            <a:r>
              <a:rPr lang="fi-FI"/>
              <a:t>Mielenterveyden edistäminen</a:t>
            </a:r>
          </a:p>
        </p:txBody>
      </p:sp>
      <p:sp>
        <p:nvSpPr>
          <p:cNvPr id="6" name="Dian numeron paikkamerkki 5"/>
          <p:cNvSpPr>
            <a:spLocks noGrp="1"/>
          </p:cNvSpPr>
          <p:nvPr>
            <p:ph type="sldNum" sz="quarter" idx="4"/>
          </p:nvPr>
        </p:nvSpPr>
        <p:spPr>
          <a:xfrm>
            <a:off x="1967542" y="6467475"/>
            <a:ext cx="1294837" cy="284765"/>
          </a:xfrm>
          <a:prstGeom prst="rect">
            <a:avLst/>
          </a:prstGeom>
        </p:spPr>
        <p:txBody>
          <a:bodyPr vert="horz" lIns="91440" tIns="45720" rIns="91440" bIns="45720" rtlCol="0" anchor="ctr"/>
          <a:lstStyle>
            <a:lvl1pPr algn="l">
              <a:defRPr sz="1100">
                <a:solidFill>
                  <a:srgbClr val="6A6E73"/>
                </a:solidFill>
                <a:latin typeface="+mn-lt"/>
              </a:defRPr>
            </a:lvl1pPr>
          </a:lstStyle>
          <a:p>
            <a:fld id="{29F13F21-89A0-4E12-8E58-753F65C13159}" type="slidenum">
              <a:rPr lang="fi-FI" smtClean="0"/>
              <a:pPr/>
              <a:t>‹#›</a:t>
            </a:fld>
            <a:endParaRPr lang="fi-FI"/>
          </a:p>
        </p:txBody>
      </p:sp>
      <p:grpSp>
        <p:nvGrpSpPr>
          <p:cNvPr id="7" name="Ryhmä 6"/>
          <p:cNvGrpSpPr/>
          <p:nvPr userDrawn="1"/>
        </p:nvGrpSpPr>
        <p:grpSpPr bwMode="black">
          <a:xfrm>
            <a:off x="10839513" y="6527006"/>
            <a:ext cx="631633" cy="152857"/>
            <a:chOff x="584654" y="1629456"/>
            <a:chExt cx="7989888" cy="2578100"/>
          </a:xfrm>
        </p:grpSpPr>
        <p:sp>
          <p:nvSpPr>
            <p:cNvPr id="17" name="Freeform 6"/>
            <p:cNvSpPr>
              <a:spLocks/>
            </p:cNvSpPr>
            <p:nvPr userDrawn="1"/>
          </p:nvSpPr>
          <p:spPr bwMode="black">
            <a:xfrm>
              <a:off x="6950529" y="1723118"/>
              <a:ext cx="576262" cy="2463800"/>
            </a:xfrm>
            <a:custGeom>
              <a:avLst/>
              <a:gdLst>
                <a:gd name="T0" fmla="*/ 1059 w 2119"/>
                <a:gd name="T1" fmla="*/ 9052 h 9052"/>
                <a:gd name="T2" fmla="*/ 0 w 2119"/>
                <a:gd name="T3" fmla="*/ 7992 h 9052"/>
                <a:gd name="T4" fmla="*/ 0 w 2119"/>
                <a:gd name="T5" fmla="*/ 1060 h 9052"/>
                <a:gd name="T6" fmla="*/ 1059 w 2119"/>
                <a:gd name="T7" fmla="*/ 0 h 9052"/>
                <a:gd name="T8" fmla="*/ 2119 w 2119"/>
                <a:gd name="T9" fmla="*/ 1060 h 9052"/>
                <a:gd name="T10" fmla="*/ 2119 w 2119"/>
                <a:gd name="T11" fmla="*/ 7992 h 9052"/>
                <a:gd name="T12" fmla="*/ 1059 w 2119"/>
                <a:gd name="T13" fmla="*/ 9052 h 9052"/>
              </a:gdLst>
              <a:ahLst/>
              <a:cxnLst>
                <a:cxn ang="0">
                  <a:pos x="T0" y="T1"/>
                </a:cxn>
                <a:cxn ang="0">
                  <a:pos x="T2" y="T3"/>
                </a:cxn>
                <a:cxn ang="0">
                  <a:pos x="T4" y="T5"/>
                </a:cxn>
                <a:cxn ang="0">
                  <a:pos x="T6" y="T7"/>
                </a:cxn>
                <a:cxn ang="0">
                  <a:pos x="T8" y="T9"/>
                </a:cxn>
                <a:cxn ang="0">
                  <a:pos x="T10" y="T11"/>
                </a:cxn>
                <a:cxn ang="0">
                  <a:pos x="T12" y="T13"/>
                </a:cxn>
              </a:cxnLst>
              <a:rect l="0" t="0" r="r" b="b"/>
              <a:pathLst>
                <a:path w="2119" h="9052">
                  <a:moveTo>
                    <a:pt x="1059" y="9052"/>
                  </a:moveTo>
                  <a:cubicBezTo>
                    <a:pt x="474" y="9052"/>
                    <a:pt x="0" y="8577"/>
                    <a:pt x="0" y="7992"/>
                  </a:cubicBezTo>
                  <a:lnTo>
                    <a:pt x="0" y="1060"/>
                  </a:lnTo>
                  <a:cubicBezTo>
                    <a:pt x="0" y="475"/>
                    <a:pt x="474" y="0"/>
                    <a:pt x="1059" y="0"/>
                  </a:cubicBezTo>
                  <a:cubicBezTo>
                    <a:pt x="1644" y="0"/>
                    <a:pt x="2119" y="475"/>
                    <a:pt x="2119" y="1060"/>
                  </a:cubicBezTo>
                  <a:lnTo>
                    <a:pt x="2119" y="7992"/>
                  </a:lnTo>
                  <a:cubicBezTo>
                    <a:pt x="2119" y="8577"/>
                    <a:pt x="1644" y="9052"/>
                    <a:pt x="1059" y="9052"/>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8" name="Freeform 7"/>
            <p:cNvSpPr>
              <a:spLocks/>
            </p:cNvSpPr>
            <p:nvPr userDrawn="1"/>
          </p:nvSpPr>
          <p:spPr bwMode="black">
            <a:xfrm>
              <a:off x="4810579" y="2427968"/>
              <a:ext cx="1778000" cy="1779588"/>
            </a:xfrm>
            <a:custGeom>
              <a:avLst/>
              <a:gdLst>
                <a:gd name="T0" fmla="*/ 6536 w 6536"/>
                <a:gd name="T1" fmla="*/ 3194 h 6537"/>
                <a:gd name="T2" fmla="*/ 3269 w 6536"/>
                <a:gd name="T3" fmla="*/ 0 h 6537"/>
                <a:gd name="T4" fmla="*/ 0 w 6536"/>
                <a:gd name="T5" fmla="*/ 3269 h 6537"/>
                <a:gd name="T6" fmla="*/ 3269 w 6536"/>
                <a:gd name="T7" fmla="*/ 6537 h 6537"/>
                <a:gd name="T8" fmla="*/ 3901 w 6536"/>
                <a:gd name="T9" fmla="*/ 6421 h 6537"/>
                <a:gd name="T10" fmla="*/ 4401 w 6536"/>
                <a:gd name="T11" fmla="*/ 5650 h 6537"/>
                <a:gd name="T12" fmla="*/ 3921 w 6536"/>
                <a:gd name="T13" fmla="*/ 4902 h 6537"/>
                <a:gd name="T14" fmla="*/ 3167 w 6536"/>
                <a:gd name="T15" fmla="*/ 4788 h 6537"/>
                <a:gd name="T16" fmla="*/ 1829 w 6536"/>
                <a:gd name="T17" fmla="*/ 3242 h 6537"/>
                <a:gd name="T18" fmla="*/ 3269 w 6536"/>
                <a:gd name="T19" fmla="*/ 1663 h 6537"/>
                <a:gd name="T20" fmla="*/ 4619 w 6536"/>
                <a:gd name="T21" fmla="*/ 2594 h 6537"/>
                <a:gd name="T22" fmla="*/ 3945 w 6536"/>
                <a:gd name="T23" fmla="*/ 2594 h 6537"/>
                <a:gd name="T24" fmla="*/ 3184 w 6536"/>
                <a:gd name="T25" fmla="*/ 3356 h 6537"/>
                <a:gd name="T26" fmla="*/ 3945 w 6536"/>
                <a:gd name="T27" fmla="*/ 4117 h 6537"/>
                <a:gd name="T28" fmla="*/ 5776 w 6536"/>
                <a:gd name="T29" fmla="*/ 4117 h 6537"/>
                <a:gd name="T30" fmla="*/ 6535 w 6536"/>
                <a:gd name="T31" fmla="*/ 3367 h 6537"/>
                <a:gd name="T32" fmla="*/ 6536 w 6536"/>
                <a:gd name="T33" fmla="*/ 3367 h 6537"/>
                <a:gd name="T34" fmla="*/ 6536 w 6536"/>
                <a:gd name="T35" fmla="*/ 3194 h 6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6" h="6537">
                  <a:moveTo>
                    <a:pt x="6536" y="3194"/>
                  </a:moveTo>
                  <a:cubicBezTo>
                    <a:pt x="6536" y="1371"/>
                    <a:pt x="5138" y="0"/>
                    <a:pt x="3269" y="0"/>
                  </a:cubicBezTo>
                  <a:cubicBezTo>
                    <a:pt x="1463" y="0"/>
                    <a:pt x="0" y="1399"/>
                    <a:pt x="0" y="3269"/>
                  </a:cubicBezTo>
                  <a:cubicBezTo>
                    <a:pt x="0" y="5074"/>
                    <a:pt x="1367" y="6537"/>
                    <a:pt x="3269" y="6537"/>
                  </a:cubicBezTo>
                  <a:cubicBezTo>
                    <a:pt x="3516" y="6537"/>
                    <a:pt x="3746" y="6491"/>
                    <a:pt x="3901" y="6421"/>
                  </a:cubicBezTo>
                  <a:cubicBezTo>
                    <a:pt x="4192" y="6288"/>
                    <a:pt x="4401" y="6017"/>
                    <a:pt x="4401" y="5650"/>
                  </a:cubicBezTo>
                  <a:cubicBezTo>
                    <a:pt x="4401" y="5328"/>
                    <a:pt x="4246" y="5037"/>
                    <a:pt x="3921" y="4902"/>
                  </a:cubicBezTo>
                  <a:cubicBezTo>
                    <a:pt x="3717" y="4818"/>
                    <a:pt x="3427" y="4814"/>
                    <a:pt x="3167" y="4788"/>
                  </a:cubicBezTo>
                  <a:cubicBezTo>
                    <a:pt x="2393" y="4709"/>
                    <a:pt x="1829" y="4112"/>
                    <a:pt x="1829" y="3242"/>
                  </a:cubicBezTo>
                  <a:cubicBezTo>
                    <a:pt x="1829" y="2290"/>
                    <a:pt x="2528" y="1697"/>
                    <a:pt x="3269" y="1663"/>
                  </a:cubicBezTo>
                  <a:cubicBezTo>
                    <a:pt x="4176" y="1621"/>
                    <a:pt x="4619" y="2239"/>
                    <a:pt x="4619" y="2594"/>
                  </a:cubicBezTo>
                  <a:lnTo>
                    <a:pt x="3945" y="2594"/>
                  </a:lnTo>
                  <a:cubicBezTo>
                    <a:pt x="3525" y="2594"/>
                    <a:pt x="3184" y="2935"/>
                    <a:pt x="3184" y="3356"/>
                  </a:cubicBezTo>
                  <a:cubicBezTo>
                    <a:pt x="3184" y="3776"/>
                    <a:pt x="3525" y="4117"/>
                    <a:pt x="3945" y="4117"/>
                  </a:cubicBezTo>
                  <a:lnTo>
                    <a:pt x="5776" y="4117"/>
                  </a:lnTo>
                  <a:cubicBezTo>
                    <a:pt x="6193" y="4117"/>
                    <a:pt x="6529" y="3782"/>
                    <a:pt x="6535" y="3367"/>
                  </a:cubicBezTo>
                  <a:lnTo>
                    <a:pt x="6536" y="3367"/>
                  </a:lnTo>
                  <a:lnTo>
                    <a:pt x="6536" y="3194"/>
                  </a:ln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9" name="Freeform 8"/>
            <p:cNvSpPr>
              <a:spLocks/>
            </p:cNvSpPr>
            <p:nvPr userDrawn="1"/>
          </p:nvSpPr>
          <p:spPr bwMode="black">
            <a:xfrm>
              <a:off x="3848554" y="2445431"/>
              <a:ext cx="576262" cy="1741488"/>
            </a:xfrm>
            <a:custGeom>
              <a:avLst/>
              <a:gdLst>
                <a:gd name="T0" fmla="*/ 1059 w 2119"/>
                <a:gd name="T1" fmla="*/ 0 h 6394"/>
                <a:gd name="T2" fmla="*/ 2119 w 2119"/>
                <a:gd name="T3" fmla="*/ 1060 h 6394"/>
                <a:gd name="T4" fmla="*/ 2119 w 2119"/>
                <a:gd name="T5" fmla="*/ 5334 h 6394"/>
                <a:gd name="T6" fmla="*/ 1059 w 2119"/>
                <a:gd name="T7" fmla="*/ 6394 h 6394"/>
                <a:gd name="T8" fmla="*/ 0 w 2119"/>
                <a:gd name="T9" fmla="*/ 5334 h 6394"/>
                <a:gd name="T10" fmla="*/ 0 w 2119"/>
                <a:gd name="T11" fmla="*/ 1060 h 6394"/>
                <a:gd name="T12" fmla="*/ 1059 w 2119"/>
                <a:gd name="T13" fmla="*/ 0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0"/>
                  </a:moveTo>
                  <a:cubicBezTo>
                    <a:pt x="1645" y="0"/>
                    <a:pt x="2119" y="475"/>
                    <a:pt x="2119" y="1060"/>
                  </a:cubicBezTo>
                  <a:lnTo>
                    <a:pt x="2119" y="5334"/>
                  </a:lnTo>
                  <a:cubicBezTo>
                    <a:pt x="2119" y="5919"/>
                    <a:pt x="1645" y="6394"/>
                    <a:pt x="1059" y="6394"/>
                  </a:cubicBezTo>
                  <a:cubicBezTo>
                    <a:pt x="474" y="6394"/>
                    <a:pt x="0" y="5919"/>
                    <a:pt x="0" y="5334"/>
                  </a:cubicBezTo>
                  <a:lnTo>
                    <a:pt x="0" y="1060"/>
                  </a:lnTo>
                  <a:cubicBezTo>
                    <a:pt x="0" y="475"/>
                    <a:pt x="474" y="0"/>
                    <a:pt x="1059" y="0"/>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20" name="Oval 9"/>
            <p:cNvSpPr>
              <a:spLocks noChangeArrowheads="1"/>
            </p:cNvSpPr>
            <p:nvPr userDrawn="1"/>
          </p:nvSpPr>
          <p:spPr bwMode="black">
            <a:xfrm>
              <a:off x="3819979" y="1629456"/>
              <a:ext cx="633412" cy="633413"/>
            </a:xfrm>
            <a:prstGeom prst="ellipse">
              <a:avLst/>
            </a:pr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21" name="Freeform 10"/>
            <p:cNvSpPr>
              <a:spLocks/>
            </p:cNvSpPr>
            <p:nvPr userDrawn="1"/>
          </p:nvSpPr>
          <p:spPr bwMode="black">
            <a:xfrm>
              <a:off x="7969704" y="2445431"/>
              <a:ext cx="576262" cy="1741488"/>
            </a:xfrm>
            <a:custGeom>
              <a:avLst/>
              <a:gdLst>
                <a:gd name="T0" fmla="*/ 1059 w 2119"/>
                <a:gd name="T1" fmla="*/ 6394 h 6394"/>
                <a:gd name="T2" fmla="*/ 0 w 2119"/>
                <a:gd name="T3" fmla="*/ 5334 h 6394"/>
                <a:gd name="T4" fmla="*/ 0 w 2119"/>
                <a:gd name="T5" fmla="*/ 1060 h 6394"/>
                <a:gd name="T6" fmla="*/ 1059 w 2119"/>
                <a:gd name="T7" fmla="*/ 0 h 6394"/>
                <a:gd name="T8" fmla="*/ 2119 w 2119"/>
                <a:gd name="T9" fmla="*/ 1060 h 6394"/>
                <a:gd name="T10" fmla="*/ 2119 w 2119"/>
                <a:gd name="T11" fmla="*/ 5334 h 6394"/>
                <a:gd name="T12" fmla="*/ 1059 w 2119"/>
                <a:gd name="T13" fmla="*/ 6394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6394"/>
                  </a:moveTo>
                  <a:cubicBezTo>
                    <a:pt x="474" y="6394"/>
                    <a:pt x="0" y="5919"/>
                    <a:pt x="0" y="5334"/>
                  </a:cubicBezTo>
                  <a:lnTo>
                    <a:pt x="0" y="1060"/>
                  </a:lnTo>
                  <a:cubicBezTo>
                    <a:pt x="0" y="475"/>
                    <a:pt x="474" y="0"/>
                    <a:pt x="1059" y="0"/>
                  </a:cubicBezTo>
                  <a:cubicBezTo>
                    <a:pt x="1645" y="0"/>
                    <a:pt x="2119" y="475"/>
                    <a:pt x="2119" y="1060"/>
                  </a:cubicBezTo>
                  <a:lnTo>
                    <a:pt x="2119" y="5334"/>
                  </a:lnTo>
                  <a:cubicBezTo>
                    <a:pt x="2119" y="5919"/>
                    <a:pt x="1645" y="6394"/>
                    <a:pt x="1059" y="6394"/>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22" name="Oval 11"/>
            <p:cNvSpPr>
              <a:spLocks noChangeArrowheads="1"/>
            </p:cNvSpPr>
            <p:nvPr userDrawn="1"/>
          </p:nvSpPr>
          <p:spPr bwMode="black">
            <a:xfrm>
              <a:off x="7939542" y="1629456"/>
              <a:ext cx="635000" cy="633413"/>
            </a:xfrm>
            <a:prstGeom prst="ellipse">
              <a:avLst/>
            </a:pr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23" name="Freeform 12"/>
            <p:cNvSpPr>
              <a:spLocks/>
            </p:cNvSpPr>
            <p:nvPr userDrawn="1"/>
          </p:nvSpPr>
          <p:spPr bwMode="black">
            <a:xfrm>
              <a:off x="584654" y="2410506"/>
              <a:ext cx="2809875" cy="1776413"/>
            </a:xfrm>
            <a:custGeom>
              <a:avLst/>
              <a:gdLst>
                <a:gd name="T0" fmla="*/ 7270 w 10328"/>
                <a:gd name="T1" fmla="*/ 79 h 6526"/>
                <a:gd name="T2" fmla="*/ 5164 w 10328"/>
                <a:gd name="T3" fmla="*/ 1216 h 6526"/>
                <a:gd name="T4" fmla="*/ 5164 w 10328"/>
                <a:gd name="T5" fmla="*/ 1216 h 6526"/>
                <a:gd name="T6" fmla="*/ 3058 w 10328"/>
                <a:gd name="T7" fmla="*/ 79 h 6526"/>
                <a:gd name="T8" fmla="*/ 0 w 10328"/>
                <a:gd name="T9" fmla="*/ 3009 h 6526"/>
                <a:gd name="T10" fmla="*/ 0 w 10328"/>
                <a:gd name="T11" fmla="*/ 5505 h 6526"/>
                <a:gd name="T12" fmla="*/ 72 w 10328"/>
                <a:gd name="T13" fmla="*/ 5846 h 6526"/>
                <a:gd name="T14" fmla="*/ 1060 w 10328"/>
                <a:gd name="T15" fmla="*/ 6526 h 6526"/>
                <a:gd name="T16" fmla="*/ 2081 w 10328"/>
                <a:gd name="T17" fmla="*/ 5749 h 6526"/>
                <a:gd name="T18" fmla="*/ 2119 w 10328"/>
                <a:gd name="T19" fmla="*/ 5505 h 6526"/>
                <a:gd name="T20" fmla="*/ 2119 w 10328"/>
                <a:gd name="T21" fmla="*/ 2965 h 6526"/>
                <a:gd name="T22" fmla="*/ 3133 w 10328"/>
                <a:gd name="T23" fmla="*/ 1951 h 6526"/>
                <a:gd name="T24" fmla="*/ 4145 w 10328"/>
                <a:gd name="T25" fmla="*/ 2965 h 6526"/>
                <a:gd name="T26" fmla="*/ 4145 w 10328"/>
                <a:gd name="T27" fmla="*/ 4019 h 6526"/>
                <a:gd name="T28" fmla="*/ 5164 w 10328"/>
                <a:gd name="T29" fmla="*/ 4972 h 6526"/>
                <a:gd name="T30" fmla="*/ 5164 w 10328"/>
                <a:gd name="T31" fmla="*/ 4972 h 6526"/>
                <a:gd name="T32" fmla="*/ 5164 w 10328"/>
                <a:gd name="T33" fmla="*/ 4972 h 6526"/>
                <a:gd name="T34" fmla="*/ 6183 w 10328"/>
                <a:gd name="T35" fmla="*/ 4019 h 6526"/>
                <a:gd name="T36" fmla="*/ 6183 w 10328"/>
                <a:gd name="T37" fmla="*/ 2965 h 6526"/>
                <a:gd name="T38" fmla="*/ 7196 w 10328"/>
                <a:gd name="T39" fmla="*/ 1951 h 6526"/>
                <a:gd name="T40" fmla="*/ 8209 w 10328"/>
                <a:gd name="T41" fmla="*/ 2965 h 6526"/>
                <a:gd name="T42" fmla="*/ 8209 w 10328"/>
                <a:gd name="T43" fmla="*/ 5505 h 6526"/>
                <a:gd name="T44" fmla="*/ 8248 w 10328"/>
                <a:gd name="T45" fmla="*/ 5749 h 6526"/>
                <a:gd name="T46" fmla="*/ 9268 w 10328"/>
                <a:gd name="T47" fmla="*/ 6526 h 6526"/>
                <a:gd name="T48" fmla="*/ 10257 w 10328"/>
                <a:gd name="T49" fmla="*/ 5846 h 6526"/>
                <a:gd name="T50" fmla="*/ 10328 w 10328"/>
                <a:gd name="T51" fmla="*/ 5505 h 6526"/>
                <a:gd name="T52" fmla="*/ 10328 w 10328"/>
                <a:gd name="T53" fmla="*/ 3009 h 6526"/>
                <a:gd name="T54" fmla="*/ 7270 w 10328"/>
                <a:gd name="T55" fmla="*/ 79 h 6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28" h="6526">
                  <a:moveTo>
                    <a:pt x="7270" y="79"/>
                  </a:moveTo>
                  <a:cubicBezTo>
                    <a:pt x="6455" y="113"/>
                    <a:pt x="5551" y="614"/>
                    <a:pt x="5164" y="1216"/>
                  </a:cubicBezTo>
                  <a:lnTo>
                    <a:pt x="5164" y="1216"/>
                  </a:lnTo>
                  <a:cubicBezTo>
                    <a:pt x="4777" y="614"/>
                    <a:pt x="3874" y="113"/>
                    <a:pt x="3058" y="79"/>
                  </a:cubicBezTo>
                  <a:cubicBezTo>
                    <a:pt x="1184" y="0"/>
                    <a:pt x="0" y="1228"/>
                    <a:pt x="0" y="3009"/>
                  </a:cubicBezTo>
                  <a:lnTo>
                    <a:pt x="0" y="5505"/>
                  </a:lnTo>
                  <a:cubicBezTo>
                    <a:pt x="0" y="5624"/>
                    <a:pt x="26" y="5739"/>
                    <a:pt x="72" y="5846"/>
                  </a:cubicBezTo>
                  <a:cubicBezTo>
                    <a:pt x="225" y="6244"/>
                    <a:pt x="609" y="6526"/>
                    <a:pt x="1060" y="6526"/>
                  </a:cubicBezTo>
                  <a:cubicBezTo>
                    <a:pt x="1547" y="6526"/>
                    <a:pt x="1957" y="6197"/>
                    <a:pt x="2081" y="5749"/>
                  </a:cubicBezTo>
                  <a:cubicBezTo>
                    <a:pt x="2105" y="5670"/>
                    <a:pt x="2119" y="5589"/>
                    <a:pt x="2119" y="5505"/>
                  </a:cubicBezTo>
                  <a:lnTo>
                    <a:pt x="2119" y="2965"/>
                  </a:lnTo>
                  <a:cubicBezTo>
                    <a:pt x="2119" y="2405"/>
                    <a:pt x="2573" y="1951"/>
                    <a:pt x="3133" y="1951"/>
                  </a:cubicBezTo>
                  <a:cubicBezTo>
                    <a:pt x="3693" y="1951"/>
                    <a:pt x="4145" y="2405"/>
                    <a:pt x="4145" y="2965"/>
                  </a:cubicBezTo>
                  <a:lnTo>
                    <a:pt x="4145" y="4019"/>
                  </a:lnTo>
                  <a:cubicBezTo>
                    <a:pt x="4145" y="4545"/>
                    <a:pt x="4638" y="4972"/>
                    <a:pt x="5164" y="4972"/>
                  </a:cubicBezTo>
                  <a:lnTo>
                    <a:pt x="5164" y="4972"/>
                  </a:lnTo>
                  <a:lnTo>
                    <a:pt x="5164" y="4972"/>
                  </a:lnTo>
                  <a:cubicBezTo>
                    <a:pt x="5690" y="4972"/>
                    <a:pt x="6183" y="4545"/>
                    <a:pt x="6183" y="4019"/>
                  </a:cubicBezTo>
                  <a:lnTo>
                    <a:pt x="6183" y="2965"/>
                  </a:lnTo>
                  <a:cubicBezTo>
                    <a:pt x="6183" y="2405"/>
                    <a:pt x="6636" y="1951"/>
                    <a:pt x="7196" y="1951"/>
                  </a:cubicBezTo>
                  <a:cubicBezTo>
                    <a:pt x="7755" y="1951"/>
                    <a:pt x="8209" y="2405"/>
                    <a:pt x="8209" y="2965"/>
                  </a:cubicBezTo>
                  <a:lnTo>
                    <a:pt x="8209" y="5505"/>
                  </a:lnTo>
                  <a:cubicBezTo>
                    <a:pt x="8209" y="5589"/>
                    <a:pt x="8224" y="5670"/>
                    <a:pt x="8248" y="5749"/>
                  </a:cubicBezTo>
                  <a:cubicBezTo>
                    <a:pt x="8372" y="6197"/>
                    <a:pt x="8781" y="6526"/>
                    <a:pt x="9268" y="6526"/>
                  </a:cubicBezTo>
                  <a:cubicBezTo>
                    <a:pt x="9719" y="6526"/>
                    <a:pt x="10104" y="6244"/>
                    <a:pt x="10257" y="5846"/>
                  </a:cubicBezTo>
                  <a:cubicBezTo>
                    <a:pt x="10302" y="5739"/>
                    <a:pt x="10328" y="5624"/>
                    <a:pt x="10328" y="5505"/>
                  </a:cubicBezTo>
                  <a:lnTo>
                    <a:pt x="10328" y="3009"/>
                  </a:lnTo>
                  <a:cubicBezTo>
                    <a:pt x="10328" y="1228"/>
                    <a:pt x="9144" y="0"/>
                    <a:pt x="7270" y="79"/>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grpSp>
    </p:spTree>
    <p:extLst>
      <p:ext uri="{BB962C8B-B14F-4D97-AF65-F5344CB8AC3E}">
        <p14:creationId xmlns:p14="http://schemas.microsoft.com/office/powerpoint/2010/main" val="1270786960"/>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3992" r:id="rId12"/>
    <p:sldLayoutId id="2147483993" r:id="rId13"/>
    <p:sldLayoutId id="2147483994" r:id="rId14"/>
    <p:sldLayoutId id="2147483995" r:id="rId15"/>
    <p:sldLayoutId id="2147483996" r:id="rId16"/>
    <p:sldLayoutId id="2147483997" r:id="rId17"/>
    <p:sldLayoutId id="2147483998" r:id="rId18"/>
    <p:sldLayoutId id="2147483999" r:id="rId19"/>
    <p:sldLayoutId id="2147484000" r:id="rId20"/>
    <p:sldLayoutId id="2147484001" r:id="rId21"/>
    <p:sldLayoutId id="2147484002" r:id="rId22"/>
  </p:sldLayoutIdLst>
  <p:hf hdr="0"/>
  <p:txStyles>
    <p:titleStyle>
      <a:lvl1pPr algn="l" defTabSz="914400" rtl="0" eaLnBrk="1" latinLnBrk="0" hangingPunct="1">
        <a:spcBef>
          <a:spcPct val="0"/>
        </a:spcBef>
        <a:buNone/>
        <a:defRPr sz="3200" b="1" kern="1200" cap="none" spc="0" baseline="0">
          <a:solidFill>
            <a:srgbClr val="00E13C"/>
          </a:solidFill>
          <a:latin typeface="+mj-lt"/>
          <a:ea typeface="+mj-ea"/>
          <a:cs typeface="+mj-cs"/>
        </a:defRPr>
      </a:lvl1pPr>
    </p:titleStyle>
    <p:bodyStyle>
      <a:lvl1pPr marL="269875" indent="-269875" algn="l" defTabSz="914400" rtl="0" eaLnBrk="1" latinLnBrk="0" hangingPunct="1">
        <a:lnSpc>
          <a:spcPct val="120000"/>
        </a:lnSpc>
        <a:spcBef>
          <a:spcPts val="0"/>
        </a:spcBef>
        <a:buClr>
          <a:srgbClr val="00E13C"/>
        </a:buClr>
        <a:buFont typeface="Arial" panose="020B0604020202020204" pitchFamily="34" charset="0"/>
        <a:buChar char="•"/>
        <a:defRPr sz="2000" kern="1200">
          <a:solidFill>
            <a:srgbClr val="6A6E73"/>
          </a:solidFill>
          <a:latin typeface="+mn-lt"/>
          <a:ea typeface="+mn-ea"/>
          <a:cs typeface="+mn-cs"/>
        </a:defRPr>
      </a:lvl1pPr>
      <a:lvl2pPr marL="541338" indent="-271463" algn="l" defTabSz="914400" rtl="0" eaLnBrk="1" latinLnBrk="0" hangingPunct="1">
        <a:lnSpc>
          <a:spcPct val="120000"/>
        </a:lnSpc>
        <a:spcBef>
          <a:spcPts val="0"/>
        </a:spcBef>
        <a:buClr>
          <a:srgbClr val="00E13C"/>
        </a:buClr>
        <a:buFont typeface="Arial" panose="020B0604020202020204" pitchFamily="34" charset="0"/>
        <a:buChar char="•"/>
        <a:defRPr sz="2000" kern="1200">
          <a:solidFill>
            <a:srgbClr val="6A6E73"/>
          </a:solidFill>
          <a:latin typeface="+mn-lt"/>
          <a:ea typeface="+mn-ea"/>
          <a:cs typeface="+mn-cs"/>
        </a:defRPr>
      </a:lvl2pPr>
      <a:lvl3pPr marL="811213" indent="-269875" algn="l" defTabSz="914400" rtl="0" eaLnBrk="1" latinLnBrk="0" hangingPunct="1">
        <a:lnSpc>
          <a:spcPct val="120000"/>
        </a:lnSpc>
        <a:spcBef>
          <a:spcPts val="0"/>
        </a:spcBef>
        <a:buClr>
          <a:srgbClr val="00E13C"/>
        </a:buClr>
        <a:buFont typeface="Arial" panose="020B0604020202020204" pitchFamily="34" charset="0"/>
        <a:buChar char="•"/>
        <a:defRPr sz="2000" kern="1200">
          <a:solidFill>
            <a:srgbClr val="6A6E73"/>
          </a:solidFill>
          <a:latin typeface="+mn-lt"/>
          <a:ea typeface="+mn-ea"/>
          <a:cs typeface="+mn-cs"/>
        </a:defRPr>
      </a:lvl3pPr>
      <a:lvl4pPr marL="1081088" indent="-269875" algn="l" defTabSz="914400" rtl="0" eaLnBrk="1" latinLnBrk="0" hangingPunct="1">
        <a:lnSpc>
          <a:spcPct val="120000"/>
        </a:lnSpc>
        <a:spcBef>
          <a:spcPts val="0"/>
        </a:spcBef>
        <a:buClr>
          <a:srgbClr val="00E13C"/>
        </a:buClr>
        <a:buFont typeface="Arial" panose="020B0604020202020204" pitchFamily="34" charset="0"/>
        <a:buChar char="•"/>
        <a:defRPr sz="2000" kern="1200">
          <a:solidFill>
            <a:srgbClr val="6A6E73"/>
          </a:solidFill>
          <a:latin typeface="+mn-lt"/>
          <a:ea typeface="+mn-ea"/>
          <a:cs typeface="+mn-cs"/>
        </a:defRPr>
      </a:lvl4pPr>
      <a:lvl5pPr marL="1339850" indent="-258763" algn="l" defTabSz="914400" rtl="0" eaLnBrk="1" latinLnBrk="0" hangingPunct="1">
        <a:lnSpc>
          <a:spcPct val="120000"/>
        </a:lnSpc>
        <a:spcBef>
          <a:spcPts val="0"/>
        </a:spcBef>
        <a:buClr>
          <a:srgbClr val="00E13C"/>
        </a:buClr>
        <a:buFont typeface="Arial" panose="020B0604020202020204" pitchFamily="34" charset="0"/>
        <a:buChar char="•"/>
        <a:defRPr sz="2000" kern="1200">
          <a:solidFill>
            <a:srgbClr val="6A6E73"/>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609600" y="457200"/>
            <a:ext cx="10972800" cy="955576"/>
          </a:xfrm>
          <a:prstGeom prst="rect">
            <a:avLst/>
          </a:prstGeom>
        </p:spPr>
        <p:txBody>
          <a:bodyPr vert="horz" lIns="91440" tIns="45720" rIns="91440" bIns="45720" rtlCol="0" anchor="t" anchorCtr="0">
            <a:noAutofit/>
          </a:body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609600" y="1670400"/>
            <a:ext cx="10972800" cy="4457020"/>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2"/>
          </p:nvPr>
        </p:nvSpPr>
        <p:spPr>
          <a:xfrm>
            <a:off x="609600" y="6495692"/>
            <a:ext cx="1357941" cy="265293"/>
          </a:xfrm>
          <a:prstGeom prst="rect">
            <a:avLst/>
          </a:prstGeom>
        </p:spPr>
        <p:txBody>
          <a:bodyPr vert="horz" lIns="91440" tIns="45720" rIns="91440" bIns="45720" rtlCol="0" anchor="ctr"/>
          <a:lstStyle>
            <a:lvl1pPr algn="l">
              <a:defRPr sz="1100">
                <a:solidFill>
                  <a:schemeClr val="tx2"/>
                </a:solidFill>
                <a:latin typeface="+mn-lt"/>
              </a:defRPr>
            </a:lvl1pPr>
          </a:lstStyle>
          <a:p>
            <a:fld id="{C1F327FC-69F5-461D-8496-75C660C7DF94}" type="datetime1">
              <a:rPr lang="fi-FI" smtClean="0"/>
              <a:t>19.5.2022</a:t>
            </a:fld>
            <a:endParaRPr lang="fi-FI" dirty="0"/>
          </a:p>
        </p:txBody>
      </p:sp>
      <p:sp>
        <p:nvSpPr>
          <p:cNvPr id="5" name="Alatunnisteen paikkamerkki 4"/>
          <p:cNvSpPr>
            <a:spLocks noGrp="1"/>
          </p:cNvSpPr>
          <p:nvPr>
            <p:ph type="ftr" sz="quarter" idx="3"/>
          </p:nvPr>
        </p:nvSpPr>
        <p:spPr>
          <a:xfrm>
            <a:off x="7344139" y="6495692"/>
            <a:ext cx="2976331" cy="265293"/>
          </a:xfrm>
          <a:prstGeom prst="rect">
            <a:avLst/>
          </a:prstGeom>
        </p:spPr>
        <p:txBody>
          <a:bodyPr vert="horz" lIns="91440" tIns="45720" rIns="91440" bIns="45720" rtlCol="0" anchor="ctr"/>
          <a:lstStyle>
            <a:lvl1pPr algn="r">
              <a:defRPr sz="1100">
                <a:solidFill>
                  <a:schemeClr val="tx2"/>
                </a:solidFill>
                <a:latin typeface="+mn-lt"/>
              </a:defRPr>
            </a:lvl1pPr>
          </a:lstStyle>
          <a:p>
            <a:r>
              <a:rPr lang="fi-FI"/>
              <a:t>mieli.fi</a:t>
            </a:r>
          </a:p>
        </p:txBody>
      </p:sp>
      <p:sp>
        <p:nvSpPr>
          <p:cNvPr id="6" name="Dian numeron paikkamerkki 5"/>
          <p:cNvSpPr>
            <a:spLocks noGrp="1"/>
          </p:cNvSpPr>
          <p:nvPr>
            <p:ph type="sldNum" sz="quarter" idx="4"/>
          </p:nvPr>
        </p:nvSpPr>
        <p:spPr>
          <a:xfrm>
            <a:off x="2416115" y="6495692"/>
            <a:ext cx="1294837" cy="265293"/>
          </a:xfrm>
          <a:prstGeom prst="rect">
            <a:avLst/>
          </a:prstGeom>
        </p:spPr>
        <p:txBody>
          <a:bodyPr vert="horz" lIns="91440" tIns="45720" rIns="91440" bIns="45720" rtlCol="0" anchor="ctr"/>
          <a:lstStyle>
            <a:lvl1pPr algn="l">
              <a:defRPr sz="1100">
                <a:solidFill>
                  <a:schemeClr val="tx2"/>
                </a:solidFill>
                <a:latin typeface="+mn-lt"/>
              </a:defRPr>
            </a:lvl1pPr>
          </a:lstStyle>
          <a:p>
            <a:fld id="{29F13F21-89A0-4E12-8E58-753F65C13159}" type="slidenum">
              <a:rPr lang="fi-FI" smtClean="0"/>
              <a:pPr/>
              <a:t>‹#›</a:t>
            </a:fld>
            <a:endParaRPr lang="fi-FI" dirty="0"/>
          </a:p>
        </p:txBody>
      </p:sp>
      <p:grpSp>
        <p:nvGrpSpPr>
          <p:cNvPr id="15" name="Ryhmä 14">
            <a:extLst>
              <a:ext uri="{FF2B5EF4-FFF2-40B4-BE49-F238E27FC236}">
                <a16:creationId xmlns:a16="http://schemas.microsoft.com/office/drawing/2014/main" id="{FCD293DB-C9AD-4522-A260-C632F4670391}"/>
              </a:ext>
            </a:extLst>
          </p:cNvPr>
          <p:cNvGrpSpPr/>
          <p:nvPr userDrawn="1"/>
        </p:nvGrpSpPr>
        <p:grpSpPr bwMode="black">
          <a:xfrm>
            <a:off x="10876637" y="6469229"/>
            <a:ext cx="641128" cy="206873"/>
            <a:chOff x="584654" y="1629456"/>
            <a:chExt cx="7989888" cy="2578100"/>
          </a:xfrm>
          <a:solidFill>
            <a:srgbClr val="00FF3C"/>
          </a:solidFill>
        </p:grpSpPr>
        <p:sp>
          <p:nvSpPr>
            <p:cNvPr id="16" name="Freeform 6">
              <a:extLst>
                <a:ext uri="{FF2B5EF4-FFF2-40B4-BE49-F238E27FC236}">
                  <a16:creationId xmlns:a16="http://schemas.microsoft.com/office/drawing/2014/main" id="{EEC7F61A-8C0E-42D4-B78B-325E6FAF59BE}"/>
                </a:ext>
              </a:extLst>
            </p:cNvPr>
            <p:cNvSpPr>
              <a:spLocks/>
            </p:cNvSpPr>
            <p:nvPr userDrawn="1"/>
          </p:nvSpPr>
          <p:spPr bwMode="black">
            <a:xfrm>
              <a:off x="6950529" y="1723118"/>
              <a:ext cx="576262" cy="2463800"/>
            </a:xfrm>
            <a:custGeom>
              <a:avLst/>
              <a:gdLst>
                <a:gd name="T0" fmla="*/ 1059 w 2119"/>
                <a:gd name="T1" fmla="*/ 9052 h 9052"/>
                <a:gd name="T2" fmla="*/ 0 w 2119"/>
                <a:gd name="T3" fmla="*/ 7992 h 9052"/>
                <a:gd name="T4" fmla="*/ 0 w 2119"/>
                <a:gd name="T5" fmla="*/ 1060 h 9052"/>
                <a:gd name="T6" fmla="*/ 1059 w 2119"/>
                <a:gd name="T7" fmla="*/ 0 h 9052"/>
                <a:gd name="T8" fmla="*/ 2119 w 2119"/>
                <a:gd name="T9" fmla="*/ 1060 h 9052"/>
                <a:gd name="T10" fmla="*/ 2119 w 2119"/>
                <a:gd name="T11" fmla="*/ 7992 h 9052"/>
                <a:gd name="T12" fmla="*/ 1059 w 2119"/>
                <a:gd name="T13" fmla="*/ 9052 h 9052"/>
              </a:gdLst>
              <a:ahLst/>
              <a:cxnLst>
                <a:cxn ang="0">
                  <a:pos x="T0" y="T1"/>
                </a:cxn>
                <a:cxn ang="0">
                  <a:pos x="T2" y="T3"/>
                </a:cxn>
                <a:cxn ang="0">
                  <a:pos x="T4" y="T5"/>
                </a:cxn>
                <a:cxn ang="0">
                  <a:pos x="T6" y="T7"/>
                </a:cxn>
                <a:cxn ang="0">
                  <a:pos x="T8" y="T9"/>
                </a:cxn>
                <a:cxn ang="0">
                  <a:pos x="T10" y="T11"/>
                </a:cxn>
                <a:cxn ang="0">
                  <a:pos x="T12" y="T13"/>
                </a:cxn>
              </a:cxnLst>
              <a:rect l="0" t="0" r="r" b="b"/>
              <a:pathLst>
                <a:path w="2119" h="9052">
                  <a:moveTo>
                    <a:pt x="1059" y="9052"/>
                  </a:moveTo>
                  <a:cubicBezTo>
                    <a:pt x="474" y="9052"/>
                    <a:pt x="0" y="8577"/>
                    <a:pt x="0" y="7992"/>
                  </a:cubicBezTo>
                  <a:lnTo>
                    <a:pt x="0" y="1060"/>
                  </a:lnTo>
                  <a:cubicBezTo>
                    <a:pt x="0" y="475"/>
                    <a:pt x="474" y="0"/>
                    <a:pt x="1059" y="0"/>
                  </a:cubicBezTo>
                  <a:cubicBezTo>
                    <a:pt x="1644" y="0"/>
                    <a:pt x="2119" y="475"/>
                    <a:pt x="2119" y="1060"/>
                  </a:cubicBezTo>
                  <a:lnTo>
                    <a:pt x="2119" y="7992"/>
                  </a:lnTo>
                  <a:cubicBezTo>
                    <a:pt x="2119" y="8577"/>
                    <a:pt x="1644" y="9052"/>
                    <a:pt x="1059" y="9052"/>
                  </a:cubicBezTo>
                  <a:close/>
                </a:path>
              </a:pathLst>
            </a:custGeom>
            <a:grpFill/>
            <a:ln>
              <a:noFill/>
            </a:ln>
          </p:spPr>
          <p:txBody>
            <a:bodyPr vert="horz" wrap="square" lIns="91440" tIns="45720" rIns="91440" bIns="45720" numCol="1" anchor="t" anchorCtr="0" compatLnSpc="1">
              <a:prstTxWarp prst="textNoShape">
                <a:avLst/>
              </a:prstTxWarp>
            </a:bodyPr>
            <a:lstStyle/>
            <a:p>
              <a:endParaRPr lang="fi-FI">
                <a:solidFill>
                  <a:schemeClr val="tx2"/>
                </a:solidFill>
              </a:endParaRPr>
            </a:p>
          </p:txBody>
        </p:sp>
        <p:sp>
          <p:nvSpPr>
            <p:cNvPr id="24" name="Freeform 7">
              <a:extLst>
                <a:ext uri="{FF2B5EF4-FFF2-40B4-BE49-F238E27FC236}">
                  <a16:creationId xmlns:a16="http://schemas.microsoft.com/office/drawing/2014/main" id="{C2E18786-F699-4C22-B582-CF15A3F4F627}"/>
                </a:ext>
              </a:extLst>
            </p:cNvPr>
            <p:cNvSpPr>
              <a:spLocks/>
            </p:cNvSpPr>
            <p:nvPr userDrawn="1"/>
          </p:nvSpPr>
          <p:spPr bwMode="black">
            <a:xfrm>
              <a:off x="4810579" y="2427968"/>
              <a:ext cx="1778000" cy="1779588"/>
            </a:xfrm>
            <a:custGeom>
              <a:avLst/>
              <a:gdLst>
                <a:gd name="T0" fmla="*/ 6536 w 6536"/>
                <a:gd name="T1" fmla="*/ 3194 h 6537"/>
                <a:gd name="T2" fmla="*/ 3269 w 6536"/>
                <a:gd name="T3" fmla="*/ 0 h 6537"/>
                <a:gd name="T4" fmla="*/ 0 w 6536"/>
                <a:gd name="T5" fmla="*/ 3269 h 6537"/>
                <a:gd name="T6" fmla="*/ 3269 w 6536"/>
                <a:gd name="T7" fmla="*/ 6537 h 6537"/>
                <a:gd name="T8" fmla="*/ 3901 w 6536"/>
                <a:gd name="T9" fmla="*/ 6421 h 6537"/>
                <a:gd name="T10" fmla="*/ 4401 w 6536"/>
                <a:gd name="T11" fmla="*/ 5650 h 6537"/>
                <a:gd name="T12" fmla="*/ 3921 w 6536"/>
                <a:gd name="T13" fmla="*/ 4902 h 6537"/>
                <a:gd name="T14" fmla="*/ 3167 w 6536"/>
                <a:gd name="T15" fmla="*/ 4788 h 6537"/>
                <a:gd name="T16" fmla="*/ 1829 w 6536"/>
                <a:gd name="T17" fmla="*/ 3242 h 6537"/>
                <a:gd name="T18" fmla="*/ 3269 w 6536"/>
                <a:gd name="T19" fmla="*/ 1663 h 6537"/>
                <a:gd name="T20" fmla="*/ 4619 w 6536"/>
                <a:gd name="T21" fmla="*/ 2594 h 6537"/>
                <a:gd name="T22" fmla="*/ 3945 w 6536"/>
                <a:gd name="T23" fmla="*/ 2594 h 6537"/>
                <a:gd name="T24" fmla="*/ 3184 w 6536"/>
                <a:gd name="T25" fmla="*/ 3356 h 6537"/>
                <a:gd name="T26" fmla="*/ 3945 w 6536"/>
                <a:gd name="T27" fmla="*/ 4117 h 6537"/>
                <a:gd name="T28" fmla="*/ 5776 w 6536"/>
                <a:gd name="T29" fmla="*/ 4117 h 6537"/>
                <a:gd name="T30" fmla="*/ 6535 w 6536"/>
                <a:gd name="T31" fmla="*/ 3367 h 6537"/>
                <a:gd name="T32" fmla="*/ 6536 w 6536"/>
                <a:gd name="T33" fmla="*/ 3367 h 6537"/>
                <a:gd name="T34" fmla="*/ 6536 w 6536"/>
                <a:gd name="T35" fmla="*/ 3194 h 6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6" h="6537">
                  <a:moveTo>
                    <a:pt x="6536" y="3194"/>
                  </a:moveTo>
                  <a:cubicBezTo>
                    <a:pt x="6536" y="1371"/>
                    <a:pt x="5138" y="0"/>
                    <a:pt x="3269" y="0"/>
                  </a:cubicBezTo>
                  <a:cubicBezTo>
                    <a:pt x="1463" y="0"/>
                    <a:pt x="0" y="1399"/>
                    <a:pt x="0" y="3269"/>
                  </a:cubicBezTo>
                  <a:cubicBezTo>
                    <a:pt x="0" y="5074"/>
                    <a:pt x="1367" y="6537"/>
                    <a:pt x="3269" y="6537"/>
                  </a:cubicBezTo>
                  <a:cubicBezTo>
                    <a:pt x="3516" y="6537"/>
                    <a:pt x="3746" y="6491"/>
                    <a:pt x="3901" y="6421"/>
                  </a:cubicBezTo>
                  <a:cubicBezTo>
                    <a:pt x="4192" y="6288"/>
                    <a:pt x="4401" y="6017"/>
                    <a:pt x="4401" y="5650"/>
                  </a:cubicBezTo>
                  <a:cubicBezTo>
                    <a:pt x="4401" y="5328"/>
                    <a:pt x="4246" y="5037"/>
                    <a:pt x="3921" y="4902"/>
                  </a:cubicBezTo>
                  <a:cubicBezTo>
                    <a:pt x="3717" y="4818"/>
                    <a:pt x="3427" y="4814"/>
                    <a:pt x="3167" y="4788"/>
                  </a:cubicBezTo>
                  <a:cubicBezTo>
                    <a:pt x="2393" y="4709"/>
                    <a:pt x="1829" y="4112"/>
                    <a:pt x="1829" y="3242"/>
                  </a:cubicBezTo>
                  <a:cubicBezTo>
                    <a:pt x="1829" y="2290"/>
                    <a:pt x="2528" y="1697"/>
                    <a:pt x="3269" y="1663"/>
                  </a:cubicBezTo>
                  <a:cubicBezTo>
                    <a:pt x="4176" y="1621"/>
                    <a:pt x="4619" y="2239"/>
                    <a:pt x="4619" y="2594"/>
                  </a:cubicBezTo>
                  <a:lnTo>
                    <a:pt x="3945" y="2594"/>
                  </a:lnTo>
                  <a:cubicBezTo>
                    <a:pt x="3525" y="2594"/>
                    <a:pt x="3184" y="2935"/>
                    <a:pt x="3184" y="3356"/>
                  </a:cubicBezTo>
                  <a:cubicBezTo>
                    <a:pt x="3184" y="3776"/>
                    <a:pt x="3525" y="4117"/>
                    <a:pt x="3945" y="4117"/>
                  </a:cubicBezTo>
                  <a:lnTo>
                    <a:pt x="5776" y="4117"/>
                  </a:lnTo>
                  <a:cubicBezTo>
                    <a:pt x="6193" y="4117"/>
                    <a:pt x="6529" y="3782"/>
                    <a:pt x="6535" y="3367"/>
                  </a:cubicBezTo>
                  <a:lnTo>
                    <a:pt x="6536" y="3367"/>
                  </a:lnTo>
                  <a:lnTo>
                    <a:pt x="6536" y="3194"/>
                  </a:lnTo>
                  <a:close/>
                </a:path>
              </a:pathLst>
            </a:custGeom>
            <a:grpFill/>
            <a:ln>
              <a:noFill/>
            </a:ln>
          </p:spPr>
          <p:txBody>
            <a:bodyPr vert="horz" wrap="square" lIns="91440" tIns="45720" rIns="91440" bIns="45720" numCol="1" anchor="t" anchorCtr="0" compatLnSpc="1">
              <a:prstTxWarp prst="textNoShape">
                <a:avLst/>
              </a:prstTxWarp>
            </a:bodyPr>
            <a:lstStyle/>
            <a:p>
              <a:endParaRPr lang="fi-FI">
                <a:solidFill>
                  <a:schemeClr val="tx2"/>
                </a:solidFill>
              </a:endParaRPr>
            </a:p>
          </p:txBody>
        </p:sp>
        <p:sp>
          <p:nvSpPr>
            <p:cNvPr id="25" name="Freeform 8">
              <a:extLst>
                <a:ext uri="{FF2B5EF4-FFF2-40B4-BE49-F238E27FC236}">
                  <a16:creationId xmlns:a16="http://schemas.microsoft.com/office/drawing/2014/main" id="{8051AA3B-625A-4644-AD6F-F5AB6DE41526}"/>
                </a:ext>
              </a:extLst>
            </p:cNvPr>
            <p:cNvSpPr>
              <a:spLocks/>
            </p:cNvSpPr>
            <p:nvPr userDrawn="1"/>
          </p:nvSpPr>
          <p:spPr bwMode="black">
            <a:xfrm>
              <a:off x="3848554" y="2445431"/>
              <a:ext cx="576262" cy="1741488"/>
            </a:xfrm>
            <a:custGeom>
              <a:avLst/>
              <a:gdLst>
                <a:gd name="T0" fmla="*/ 1059 w 2119"/>
                <a:gd name="T1" fmla="*/ 0 h 6394"/>
                <a:gd name="T2" fmla="*/ 2119 w 2119"/>
                <a:gd name="T3" fmla="*/ 1060 h 6394"/>
                <a:gd name="T4" fmla="*/ 2119 w 2119"/>
                <a:gd name="T5" fmla="*/ 5334 h 6394"/>
                <a:gd name="T6" fmla="*/ 1059 w 2119"/>
                <a:gd name="T7" fmla="*/ 6394 h 6394"/>
                <a:gd name="T8" fmla="*/ 0 w 2119"/>
                <a:gd name="T9" fmla="*/ 5334 h 6394"/>
                <a:gd name="T10" fmla="*/ 0 w 2119"/>
                <a:gd name="T11" fmla="*/ 1060 h 6394"/>
                <a:gd name="T12" fmla="*/ 1059 w 2119"/>
                <a:gd name="T13" fmla="*/ 0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0"/>
                  </a:moveTo>
                  <a:cubicBezTo>
                    <a:pt x="1645" y="0"/>
                    <a:pt x="2119" y="475"/>
                    <a:pt x="2119" y="1060"/>
                  </a:cubicBezTo>
                  <a:lnTo>
                    <a:pt x="2119" y="5334"/>
                  </a:lnTo>
                  <a:cubicBezTo>
                    <a:pt x="2119" y="5919"/>
                    <a:pt x="1645" y="6394"/>
                    <a:pt x="1059" y="6394"/>
                  </a:cubicBezTo>
                  <a:cubicBezTo>
                    <a:pt x="474" y="6394"/>
                    <a:pt x="0" y="5919"/>
                    <a:pt x="0" y="5334"/>
                  </a:cubicBezTo>
                  <a:lnTo>
                    <a:pt x="0" y="1060"/>
                  </a:lnTo>
                  <a:cubicBezTo>
                    <a:pt x="0" y="475"/>
                    <a:pt x="474" y="0"/>
                    <a:pt x="105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fi-FI">
                <a:solidFill>
                  <a:schemeClr val="tx2"/>
                </a:solidFill>
              </a:endParaRPr>
            </a:p>
          </p:txBody>
        </p:sp>
        <p:sp>
          <p:nvSpPr>
            <p:cNvPr id="26" name="Oval 9">
              <a:extLst>
                <a:ext uri="{FF2B5EF4-FFF2-40B4-BE49-F238E27FC236}">
                  <a16:creationId xmlns:a16="http://schemas.microsoft.com/office/drawing/2014/main" id="{C578BAC1-1756-460E-AFE2-01F0A386D9D3}"/>
                </a:ext>
              </a:extLst>
            </p:cNvPr>
            <p:cNvSpPr>
              <a:spLocks noChangeArrowheads="1"/>
            </p:cNvSpPr>
            <p:nvPr userDrawn="1"/>
          </p:nvSpPr>
          <p:spPr bwMode="black">
            <a:xfrm>
              <a:off x="3819979" y="1629456"/>
              <a:ext cx="633412" cy="633413"/>
            </a:xfrm>
            <a:prstGeom prst="ellipse">
              <a:avLst/>
            </a:prstGeom>
            <a:grpFill/>
            <a:ln>
              <a:noFill/>
            </a:ln>
          </p:spPr>
          <p:txBody>
            <a:bodyPr vert="horz" wrap="square" lIns="91440" tIns="45720" rIns="91440" bIns="45720" numCol="1" anchor="t" anchorCtr="0" compatLnSpc="1">
              <a:prstTxWarp prst="textNoShape">
                <a:avLst/>
              </a:prstTxWarp>
            </a:bodyPr>
            <a:lstStyle/>
            <a:p>
              <a:endParaRPr lang="fi-FI">
                <a:solidFill>
                  <a:schemeClr val="tx2"/>
                </a:solidFill>
              </a:endParaRPr>
            </a:p>
          </p:txBody>
        </p:sp>
        <p:sp>
          <p:nvSpPr>
            <p:cNvPr id="27" name="Freeform 10">
              <a:extLst>
                <a:ext uri="{FF2B5EF4-FFF2-40B4-BE49-F238E27FC236}">
                  <a16:creationId xmlns:a16="http://schemas.microsoft.com/office/drawing/2014/main" id="{54445699-3AB4-4873-AF36-7740260AD6B5}"/>
                </a:ext>
              </a:extLst>
            </p:cNvPr>
            <p:cNvSpPr>
              <a:spLocks/>
            </p:cNvSpPr>
            <p:nvPr userDrawn="1"/>
          </p:nvSpPr>
          <p:spPr bwMode="black">
            <a:xfrm>
              <a:off x="7969704" y="2445431"/>
              <a:ext cx="576262" cy="1741488"/>
            </a:xfrm>
            <a:custGeom>
              <a:avLst/>
              <a:gdLst>
                <a:gd name="T0" fmla="*/ 1059 w 2119"/>
                <a:gd name="T1" fmla="*/ 6394 h 6394"/>
                <a:gd name="T2" fmla="*/ 0 w 2119"/>
                <a:gd name="T3" fmla="*/ 5334 h 6394"/>
                <a:gd name="T4" fmla="*/ 0 w 2119"/>
                <a:gd name="T5" fmla="*/ 1060 h 6394"/>
                <a:gd name="T6" fmla="*/ 1059 w 2119"/>
                <a:gd name="T7" fmla="*/ 0 h 6394"/>
                <a:gd name="T8" fmla="*/ 2119 w 2119"/>
                <a:gd name="T9" fmla="*/ 1060 h 6394"/>
                <a:gd name="T10" fmla="*/ 2119 w 2119"/>
                <a:gd name="T11" fmla="*/ 5334 h 6394"/>
                <a:gd name="T12" fmla="*/ 1059 w 2119"/>
                <a:gd name="T13" fmla="*/ 6394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6394"/>
                  </a:moveTo>
                  <a:cubicBezTo>
                    <a:pt x="474" y="6394"/>
                    <a:pt x="0" y="5919"/>
                    <a:pt x="0" y="5334"/>
                  </a:cubicBezTo>
                  <a:lnTo>
                    <a:pt x="0" y="1060"/>
                  </a:lnTo>
                  <a:cubicBezTo>
                    <a:pt x="0" y="475"/>
                    <a:pt x="474" y="0"/>
                    <a:pt x="1059" y="0"/>
                  </a:cubicBezTo>
                  <a:cubicBezTo>
                    <a:pt x="1645" y="0"/>
                    <a:pt x="2119" y="475"/>
                    <a:pt x="2119" y="1060"/>
                  </a:cubicBezTo>
                  <a:lnTo>
                    <a:pt x="2119" y="5334"/>
                  </a:lnTo>
                  <a:cubicBezTo>
                    <a:pt x="2119" y="5919"/>
                    <a:pt x="1645" y="6394"/>
                    <a:pt x="1059" y="6394"/>
                  </a:cubicBezTo>
                  <a:close/>
                </a:path>
              </a:pathLst>
            </a:custGeom>
            <a:grpFill/>
            <a:ln>
              <a:noFill/>
            </a:ln>
          </p:spPr>
          <p:txBody>
            <a:bodyPr vert="horz" wrap="square" lIns="91440" tIns="45720" rIns="91440" bIns="45720" numCol="1" anchor="t" anchorCtr="0" compatLnSpc="1">
              <a:prstTxWarp prst="textNoShape">
                <a:avLst/>
              </a:prstTxWarp>
            </a:bodyPr>
            <a:lstStyle/>
            <a:p>
              <a:endParaRPr lang="fi-FI">
                <a:solidFill>
                  <a:schemeClr val="tx2"/>
                </a:solidFill>
              </a:endParaRPr>
            </a:p>
          </p:txBody>
        </p:sp>
        <p:sp>
          <p:nvSpPr>
            <p:cNvPr id="28" name="Oval 11">
              <a:extLst>
                <a:ext uri="{FF2B5EF4-FFF2-40B4-BE49-F238E27FC236}">
                  <a16:creationId xmlns:a16="http://schemas.microsoft.com/office/drawing/2014/main" id="{8F418508-5099-4752-BF2C-A64D962D3C87}"/>
                </a:ext>
              </a:extLst>
            </p:cNvPr>
            <p:cNvSpPr>
              <a:spLocks noChangeArrowheads="1"/>
            </p:cNvSpPr>
            <p:nvPr userDrawn="1"/>
          </p:nvSpPr>
          <p:spPr bwMode="black">
            <a:xfrm>
              <a:off x="7939542" y="1629456"/>
              <a:ext cx="635000" cy="633413"/>
            </a:xfrm>
            <a:prstGeom prst="ellipse">
              <a:avLst/>
            </a:prstGeom>
            <a:grpFill/>
            <a:ln>
              <a:noFill/>
            </a:ln>
          </p:spPr>
          <p:txBody>
            <a:bodyPr vert="horz" wrap="square" lIns="91440" tIns="45720" rIns="91440" bIns="45720" numCol="1" anchor="t" anchorCtr="0" compatLnSpc="1">
              <a:prstTxWarp prst="textNoShape">
                <a:avLst/>
              </a:prstTxWarp>
            </a:bodyPr>
            <a:lstStyle/>
            <a:p>
              <a:endParaRPr lang="fi-FI">
                <a:solidFill>
                  <a:schemeClr val="tx2"/>
                </a:solidFill>
              </a:endParaRPr>
            </a:p>
          </p:txBody>
        </p:sp>
        <p:sp>
          <p:nvSpPr>
            <p:cNvPr id="29" name="Freeform 12">
              <a:extLst>
                <a:ext uri="{FF2B5EF4-FFF2-40B4-BE49-F238E27FC236}">
                  <a16:creationId xmlns:a16="http://schemas.microsoft.com/office/drawing/2014/main" id="{FF07003E-D82A-454D-868A-9DA6F82B9EE7}"/>
                </a:ext>
              </a:extLst>
            </p:cNvPr>
            <p:cNvSpPr>
              <a:spLocks/>
            </p:cNvSpPr>
            <p:nvPr userDrawn="1"/>
          </p:nvSpPr>
          <p:spPr bwMode="black">
            <a:xfrm>
              <a:off x="584654" y="2410506"/>
              <a:ext cx="2809875" cy="1776413"/>
            </a:xfrm>
            <a:custGeom>
              <a:avLst/>
              <a:gdLst>
                <a:gd name="T0" fmla="*/ 7270 w 10328"/>
                <a:gd name="T1" fmla="*/ 79 h 6526"/>
                <a:gd name="T2" fmla="*/ 5164 w 10328"/>
                <a:gd name="T3" fmla="*/ 1216 h 6526"/>
                <a:gd name="T4" fmla="*/ 5164 w 10328"/>
                <a:gd name="T5" fmla="*/ 1216 h 6526"/>
                <a:gd name="T6" fmla="*/ 3058 w 10328"/>
                <a:gd name="T7" fmla="*/ 79 h 6526"/>
                <a:gd name="T8" fmla="*/ 0 w 10328"/>
                <a:gd name="T9" fmla="*/ 3009 h 6526"/>
                <a:gd name="T10" fmla="*/ 0 w 10328"/>
                <a:gd name="T11" fmla="*/ 5505 h 6526"/>
                <a:gd name="T12" fmla="*/ 72 w 10328"/>
                <a:gd name="T13" fmla="*/ 5846 h 6526"/>
                <a:gd name="T14" fmla="*/ 1060 w 10328"/>
                <a:gd name="T15" fmla="*/ 6526 h 6526"/>
                <a:gd name="T16" fmla="*/ 2081 w 10328"/>
                <a:gd name="T17" fmla="*/ 5749 h 6526"/>
                <a:gd name="T18" fmla="*/ 2119 w 10328"/>
                <a:gd name="T19" fmla="*/ 5505 h 6526"/>
                <a:gd name="T20" fmla="*/ 2119 w 10328"/>
                <a:gd name="T21" fmla="*/ 2965 h 6526"/>
                <a:gd name="T22" fmla="*/ 3133 w 10328"/>
                <a:gd name="T23" fmla="*/ 1951 h 6526"/>
                <a:gd name="T24" fmla="*/ 4145 w 10328"/>
                <a:gd name="T25" fmla="*/ 2965 h 6526"/>
                <a:gd name="T26" fmla="*/ 4145 w 10328"/>
                <a:gd name="T27" fmla="*/ 4019 h 6526"/>
                <a:gd name="T28" fmla="*/ 5164 w 10328"/>
                <a:gd name="T29" fmla="*/ 4972 h 6526"/>
                <a:gd name="T30" fmla="*/ 5164 w 10328"/>
                <a:gd name="T31" fmla="*/ 4972 h 6526"/>
                <a:gd name="T32" fmla="*/ 5164 w 10328"/>
                <a:gd name="T33" fmla="*/ 4972 h 6526"/>
                <a:gd name="T34" fmla="*/ 6183 w 10328"/>
                <a:gd name="T35" fmla="*/ 4019 h 6526"/>
                <a:gd name="T36" fmla="*/ 6183 w 10328"/>
                <a:gd name="T37" fmla="*/ 2965 h 6526"/>
                <a:gd name="T38" fmla="*/ 7196 w 10328"/>
                <a:gd name="T39" fmla="*/ 1951 h 6526"/>
                <a:gd name="T40" fmla="*/ 8209 w 10328"/>
                <a:gd name="T41" fmla="*/ 2965 h 6526"/>
                <a:gd name="T42" fmla="*/ 8209 w 10328"/>
                <a:gd name="T43" fmla="*/ 5505 h 6526"/>
                <a:gd name="T44" fmla="*/ 8248 w 10328"/>
                <a:gd name="T45" fmla="*/ 5749 h 6526"/>
                <a:gd name="T46" fmla="*/ 9268 w 10328"/>
                <a:gd name="T47" fmla="*/ 6526 h 6526"/>
                <a:gd name="T48" fmla="*/ 10257 w 10328"/>
                <a:gd name="T49" fmla="*/ 5846 h 6526"/>
                <a:gd name="T50" fmla="*/ 10328 w 10328"/>
                <a:gd name="T51" fmla="*/ 5505 h 6526"/>
                <a:gd name="T52" fmla="*/ 10328 w 10328"/>
                <a:gd name="T53" fmla="*/ 3009 h 6526"/>
                <a:gd name="T54" fmla="*/ 7270 w 10328"/>
                <a:gd name="T55" fmla="*/ 79 h 6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28" h="6526">
                  <a:moveTo>
                    <a:pt x="7270" y="79"/>
                  </a:moveTo>
                  <a:cubicBezTo>
                    <a:pt x="6455" y="113"/>
                    <a:pt x="5551" y="614"/>
                    <a:pt x="5164" y="1216"/>
                  </a:cubicBezTo>
                  <a:lnTo>
                    <a:pt x="5164" y="1216"/>
                  </a:lnTo>
                  <a:cubicBezTo>
                    <a:pt x="4777" y="614"/>
                    <a:pt x="3874" y="113"/>
                    <a:pt x="3058" y="79"/>
                  </a:cubicBezTo>
                  <a:cubicBezTo>
                    <a:pt x="1184" y="0"/>
                    <a:pt x="0" y="1228"/>
                    <a:pt x="0" y="3009"/>
                  </a:cubicBezTo>
                  <a:lnTo>
                    <a:pt x="0" y="5505"/>
                  </a:lnTo>
                  <a:cubicBezTo>
                    <a:pt x="0" y="5624"/>
                    <a:pt x="26" y="5739"/>
                    <a:pt x="72" y="5846"/>
                  </a:cubicBezTo>
                  <a:cubicBezTo>
                    <a:pt x="225" y="6244"/>
                    <a:pt x="609" y="6526"/>
                    <a:pt x="1060" y="6526"/>
                  </a:cubicBezTo>
                  <a:cubicBezTo>
                    <a:pt x="1547" y="6526"/>
                    <a:pt x="1957" y="6197"/>
                    <a:pt x="2081" y="5749"/>
                  </a:cubicBezTo>
                  <a:cubicBezTo>
                    <a:pt x="2105" y="5670"/>
                    <a:pt x="2119" y="5589"/>
                    <a:pt x="2119" y="5505"/>
                  </a:cubicBezTo>
                  <a:lnTo>
                    <a:pt x="2119" y="2965"/>
                  </a:lnTo>
                  <a:cubicBezTo>
                    <a:pt x="2119" y="2405"/>
                    <a:pt x="2573" y="1951"/>
                    <a:pt x="3133" y="1951"/>
                  </a:cubicBezTo>
                  <a:cubicBezTo>
                    <a:pt x="3693" y="1951"/>
                    <a:pt x="4145" y="2405"/>
                    <a:pt x="4145" y="2965"/>
                  </a:cubicBezTo>
                  <a:lnTo>
                    <a:pt x="4145" y="4019"/>
                  </a:lnTo>
                  <a:cubicBezTo>
                    <a:pt x="4145" y="4545"/>
                    <a:pt x="4638" y="4972"/>
                    <a:pt x="5164" y="4972"/>
                  </a:cubicBezTo>
                  <a:lnTo>
                    <a:pt x="5164" y="4972"/>
                  </a:lnTo>
                  <a:lnTo>
                    <a:pt x="5164" y="4972"/>
                  </a:lnTo>
                  <a:cubicBezTo>
                    <a:pt x="5690" y="4972"/>
                    <a:pt x="6183" y="4545"/>
                    <a:pt x="6183" y="4019"/>
                  </a:cubicBezTo>
                  <a:lnTo>
                    <a:pt x="6183" y="2965"/>
                  </a:lnTo>
                  <a:cubicBezTo>
                    <a:pt x="6183" y="2405"/>
                    <a:pt x="6636" y="1951"/>
                    <a:pt x="7196" y="1951"/>
                  </a:cubicBezTo>
                  <a:cubicBezTo>
                    <a:pt x="7755" y="1951"/>
                    <a:pt x="8209" y="2405"/>
                    <a:pt x="8209" y="2965"/>
                  </a:cubicBezTo>
                  <a:lnTo>
                    <a:pt x="8209" y="5505"/>
                  </a:lnTo>
                  <a:cubicBezTo>
                    <a:pt x="8209" y="5589"/>
                    <a:pt x="8224" y="5670"/>
                    <a:pt x="8248" y="5749"/>
                  </a:cubicBezTo>
                  <a:cubicBezTo>
                    <a:pt x="8372" y="6197"/>
                    <a:pt x="8781" y="6526"/>
                    <a:pt x="9268" y="6526"/>
                  </a:cubicBezTo>
                  <a:cubicBezTo>
                    <a:pt x="9719" y="6526"/>
                    <a:pt x="10104" y="6244"/>
                    <a:pt x="10257" y="5846"/>
                  </a:cubicBezTo>
                  <a:cubicBezTo>
                    <a:pt x="10302" y="5739"/>
                    <a:pt x="10328" y="5624"/>
                    <a:pt x="10328" y="5505"/>
                  </a:cubicBezTo>
                  <a:lnTo>
                    <a:pt x="10328" y="3009"/>
                  </a:lnTo>
                  <a:cubicBezTo>
                    <a:pt x="10328" y="1228"/>
                    <a:pt x="9144" y="0"/>
                    <a:pt x="7270" y="79"/>
                  </a:cubicBezTo>
                  <a:close/>
                </a:path>
              </a:pathLst>
            </a:custGeom>
            <a:grpFill/>
            <a:ln>
              <a:noFill/>
            </a:ln>
          </p:spPr>
          <p:txBody>
            <a:bodyPr vert="horz" wrap="square" lIns="91440" tIns="45720" rIns="91440" bIns="45720" numCol="1" anchor="t" anchorCtr="0" compatLnSpc="1">
              <a:prstTxWarp prst="textNoShape">
                <a:avLst/>
              </a:prstTxWarp>
            </a:bodyPr>
            <a:lstStyle/>
            <a:p>
              <a:endParaRPr lang="fi-FI">
                <a:solidFill>
                  <a:schemeClr val="tx2"/>
                </a:solidFill>
              </a:endParaRPr>
            </a:p>
          </p:txBody>
        </p:sp>
      </p:grpSp>
    </p:spTree>
    <p:extLst>
      <p:ext uri="{BB962C8B-B14F-4D97-AF65-F5344CB8AC3E}">
        <p14:creationId xmlns:p14="http://schemas.microsoft.com/office/powerpoint/2010/main" val="1643811620"/>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 id="2147484015" r:id="rId12"/>
    <p:sldLayoutId id="2147484016" r:id="rId13"/>
    <p:sldLayoutId id="2147484017" r:id="rId14"/>
    <p:sldLayoutId id="2147484018" r:id="rId15"/>
    <p:sldLayoutId id="2147484019" r:id="rId16"/>
    <p:sldLayoutId id="2147484020" r:id="rId17"/>
    <p:sldLayoutId id="2147484021" r:id="rId18"/>
    <p:sldLayoutId id="2147484022" r:id="rId19"/>
    <p:sldLayoutId id="2147484023" r:id="rId20"/>
    <p:sldLayoutId id="2147484024" r:id="rId21"/>
    <p:sldLayoutId id="2147484025" r:id="rId22"/>
    <p:sldLayoutId id="2147484026" r:id="rId23"/>
    <p:sldLayoutId id="2147484027" r:id="rId24"/>
    <p:sldLayoutId id="2147484028" r:id="rId25"/>
    <p:sldLayoutId id="2147484029" r:id="rId26"/>
    <p:sldLayoutId id="2147484030" r:id="rId27"/>
    <p:sldLayoutId id="2147484031" r:id="rId28"/>
  </p:sldLayoutIdLst>
  <p:hf hdr="0"/>
  <p:txStyles>
    <p:titleStyle>
      <a:lvl1pPr algn="l" defTabSz="914400" rtl="0" eaLnBrk="1" latinLnBrk="0" hangingPunct="1">
        <a:lnSpc>
          <a:spcPct val="90000"/>
        </a:lnSpc>
        <a:spcBef>
          <a:spcPct val="0"/>
        </a:spcBef>
        <a:buNone/>
        <a:defRPr sz="3200" b="1" kern="1200" cap="all" spc="0" baseline="0">
          <a:solidFill>
            <a:schemeClr val="tx2"/>
          </a:solidFill>
          <a:latin typeface="+mj-lt"/>
          <a:ea typeface="+mj-ea"/>
          <a:cs typeface="+mj-cs"/>
        </a:defRPr>
      </a:lvl1pPr>
    </p:titleStyle>
    <p:bodyStyle>
      <a:lvl1pPr marL="269875" indent="-269875" algn="l" defTabSz="914400" rtl="0" eaLnBrk="1" latinLnBrk="0" hangingPunct="1">
        <a:lnSpc>
          <a:spcPct val="120000"/>
        </a:lnSpc>
        <a:spcBef>
          <a:spcPts val="0"/>
        </a:spcBef>
        <a:buClr>
          <a:schemeClr val="bg2"/>
        </a:buClr>
        <a:buFont typeface="Arial" panose="020B0604020202020204" pitchFamily="34" charset="0"/>
        <a:buChar char="•"/>
        <a:defRPr sz="2400" kern="1200">
          <a:solidFill>
            <a:schemeClr val="tx2"/>
          </a:solidFill>
          <a:latin typeface="+mn-lt"/>
          <a:ea typeface="+mn-ea"/>
          <a:cs typeface="+mn-cs"/>
        </a:defRPr>
      </a:lvl1pPr>
      <a:lvl2pPr marL="541338" indent="-271463" algn="l" defTabSz="914400" rtl="0" eaLnBrk="1" latinLnBrk="0" hangingPunct="1">
        <a:lnSpc>
          <a:spcPct val="120000"/>
        </a:lnSpc>
        <a:spcBef>
          <a:spcPts val="0"/>
        </a:spcBef>
        <a:buClr>
          <a:schemeClr val="bg2"/>
        </a:buClr>
        <a:buFont typeface="Arial" panose="020B0604020202020204" pitchFamily="34" charset="0"/>
        <a:buChar char="•"/>
        <a:defRPr sz="2000" kern="1200">
          <a:solidFill>
            <a:schemeClr val="tx2"/>
          </a:solidFill>
          <a:latin typeface="+mn-lt"/>
          <a:ea typeface="+mn-ea"/>
          <a:cs typeface="+mn-cs"/>
        </a:defRPr>
      </a:lvl2pPr>
      <a:lvl3pPr marL="811213" indent="-269875" algn="l" defTabSz="914400" rtl="0" eaLnBrk="1" latinLnBrk="0" hangingPunct="1">
        <a:lnSpc>
          <a:spcPct val="120000"/>
        </a:lnSpc>
        <a:spcBef>
          <a:spcPts val="0"/>
        </a:spcBef>
        <a:buClr>
          <a:schemeClr val="bg2"/>
        </a:buClr>
        <a:buFont typeface="Arial" panose="020B0604020202020204" pitchFamily="34" charset="0"/>
        <a:buChar char="•"/>
        <a:defRPr sz="2000" kern="1200">
          <a:solidFill>
            <a:schemeClr val="tx2"/>
          </a:solidFill>
          <a:latin typeface="+mn-lt"/>
          <a:ea typeface="+mn-ea"/>
          <a:cs typeface="+mn-cs"/>
        </a:defRPr>
      </a:lvl3pPr>
      <a:lvl4pPr marL="1081088" indent="-269875" algn="l" defTabSz="914400" rtl="0" eaLnBrk="1" latinLnBrk="0" hangingPunct="1">
        <a:lnSpc>
          <a:spcPct val="120000"/>
        </a:lnSpc>
        <a:spcBef>
          <a:spcPts val="0"/>
        </a:spcBef>
        <a:buClr>
          <a:schemeClr val="bg2"/>
        </a:buClr>
        <a:buFont typeface="Arial" panose="020B0604020202020204" pitchFamily="34" charset="0"/>
        <a:buChar char="•"/>
        <a:defRPr sz="2000" kern="1200">
          <a:solidFill>
            <a:schemeClr val="tx2"/>
          </a:solidFill>
          <a:latin typeface="+mn-lt"/>
          <a:ea typeface="+mn-ea"/>
          <a:cs typeface="+mn-cs"/>
        </a:defRPr>
      </a:lvl4pPr>
      <a:lvl5pPr marL="1339850" indent="-258763" algn="l" defTabSz="914400" rtl="0" eaLnBrk="1" latinLnBrk="0" hangingPunct="1">
        <a:lnSpc>
          <a:spcPct val="120000"/>
        </a:lnSpc>
        <a:spcBef>
          <a:spcPts val="0"/>
        </a:spcBef>
        <a:buClr>
          <a:schemeClr val="bg2"/>
        </a:buClr>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Footer Placeholder 4">
            <a:extLst>
              <a:ext uri="{FF2B5EF4-FFF2-40B4-BE49-F238E27FC236}">
                <a16:creationId xmlns:a16="http://schemas.microsoft.com/office/drawing/2014/main" id="{9528DCDF-87BB-524D-8E0D-56166B9853F6}"/>
              </a:ext>
            </a:extLst>
          </p:cNvPr>
          <p:cNvSpPr>
            <a:spLocks noGrp="1"/>
          </p:cNvSpPr>
          <p:nvPr>
            <p:ph type="ftr" sz="quarter" idx="3"/>
          </p:nvPr>
        </p:nvSpPr>
        <p:spPr>
          <a:xfrm>
            <a:off x="7879080" y="6356349"/>
            <a:ext cx="4114800" cy="365125"/>
          </a:xfrm>
          <a:prstGeom prst="rect">
            <a:avLst/>
          </a:prstGeom>
        </p:spPr>
        <p:txBody>
          <a:bodyPr vert="horz" lIns="91440" tIns="45720" rIns="91440" bIns="45720" rtlCol="0" anchor="ctr"/>
          <a:lstStyle>
            <a:lvl1pPr algn="r">
              <a:defRPr sz="1200">
                <a:solidFill>
                  <a:schemeClr val="bg1"/>
                </a:solidFill>
                <a:latin typeface="+mn-lt"/>
              </a:defRPr>
            </a:lvl1pPr>
          </a:lstStyle>
          <a:p>
            <a:r>
              <a:rPr lang="fi-FI"/>
              <a:t>Mielenterveyden edistäminen</a:t>
            </a:r>
            <a:endParaRPr lang="en-FI" dirty="0"/>
          </a:p>
        </p:txBody>
      </p:sp>
      <p:sp>
        <p:nvSpPr>
          <p:cNvPr id="11" name="Date Placeholder 3">
            <a:extLst>
              <a:ext uri="{FF2B5EF4-FFF2-40B4-BE49-F238E27FC236}">
                <a16:creationId xmlns:a16="http://schemas.microsoft.com/office/drawing/2014/main" id="{F2A86D20-B5AE-BB4C-965F-59FFAE2ABBBD}"/>
              </a:ext>
            </a:extLst>
          </p:cNvPr>
          <p:cNvSpPr>
            <a:spLocks noGrp="1"/>
          </p:cNvSpPr>
          <p:nvPr>
            <p:ph type="dt" sz="half" idx="2"/>
          </p:nvPr>
        </p:nvSpPr>
        <p:spPr>
          <a:xfrm>
            <a:off x="198120" y="6356350"/>
            <a:ext cx="891378" cy="365125"/>
          </a:xfrm>
          <a:prstGeom prst="rect">
            <a:avLst/>
          </a:prstGeom>
        </p:spPr>
        <p:txBody>
          <a:bodyPr vert="horz" lIns="91440" tIns="45720" rIns="91440" bIns="45720" rtlCol="0" anchor="ctr"/>
          <a:lstStyle>
            <a:lvl1pPr algn="l">
              <a:defRPr sz="1200">
                <a:solidFill>
                  <a:schemeClr val="bg1"/>
                </a:solidFill>
                <a:latin typeface="+mn-lt"/>
              </a:defRPr>
            </a:lvl1pPr>
          </a:lstStyle>
          <a:p>
            <a:fld id="{AEC470EB-0DEC-4B2D-AD06-990BA6A3D083}" type="datetime1">
              <a:rPr lang="fi-FI" smtClean="0"/>
              <a:t>19.5.2022</a:t>
            </a:fld>
            <a:endParaRPr lang="en-FI" dirty="0"/>
          </a:p>
        </p:txBody>
      </p:sp>
    </p:spTree>
    <p:extLst>
      <p:ext uri="{BB962C8B-B14F-4D97-AF65-F5344CB8AC3E}">
        <p14:creationId xmlns:p14="http://schemas.microsoft.com/office/powerpoint/2010/main" val="1734438316"/>
      </p:ext>
    </p:extLst>
  </p:cSld>
  <p:clrMap bg1="lt1" tx1="dk1" bg2="lt2" tx2="dk2" accent1="accent1" accent2="accent2" accent3="accent3" accent4="accent4" accent5="accent5" accent6="accent6" hlink="hlink" folHlink="folHlink"/>
  <p:sldLayoutIdLst>
    <p:sldLayoutId id="2147483849" r:id="rId1"/>
    <p:sldLayoutId id="2147483848" r:id="rId2"/>
    <p:sldLayoutId id="2147483850" r:id="rId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74A72C4-0F4E-E04A-B5D7-45C3B267C3E6}"/>
              </a:ext>
            </a:extLst>
          </p:cNvPr>
          <p:cNvSpPr>
            <a:spLocks noGrp="1"/>
          </p:cNvSpPr>
          <p:nvPr>
            <p:ph type="sldNum" sz="quarter" idx="4"/>
          </p:nvPr>
        </p:nvSpPr>
        <p:spPr>
          <a:xfrm>
            <a:off x="198120" y="6357366"/>
            <a:ext cx="891378" cy="365124"/>
          </a:xfrm>
          <a:prstGeom prst="rect">
            <a:avLst/>
          </a:prstGeom>
        </p:spPr>
        <p:txBody>
          <a:bodyPr vert="horz" lIns="91440" tIns="45720" rIns="91440" bIns="45720" rtlCol="0" anchor="ctr"/>
          <a:lstStyle>
            <a:lvl1pPr algn="l">
              <a:defRPr sz="1200">
                <a:solidFill>
                  <a:schemeClr val="bg1"/>
                </a:solidFill>
                <a:latin typeface="+mn-lt"/>
              </a:defRPr>
            </a:lvl1pPr>
          </a:lstStyle>
          <a:p>
            <a:fld id="{7D0A3693-5CB6-4B45-8859-D19B56E87773}" type="slidenum">
              <a:rPr lang="en-FI" smtClean="0"/>
              <a:pPr/>
              <a:t>‹#›</a:t>
            </a:fld>
            <a:endParaRPr lang="en-FI"/>
          </a:p>
        </p:txBody>
      </p:sp>
    </p:spTree>
    <p:extLst>
      <p:ext uri="{BB962C8B-B14F-4D97-AF65-F5344CB8AC3E}">
        <p14:creationId xmlns:p14="http://schemas.microsoft.com/office/powerpoint/2010/main" val="2590786641"/>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AAE9DE8D-EF82-7D4E-B2FC-FC6E1CD07685}"/>
              </a:ext>
            </a:extLst>
          </p:cNvPr>
          <p:cNvSpPr>
            <a:spLocks noGrp="1"/>
          </p:cNvSpPr>
          <p:nvPr>
            <p:ph type="sldNum" sz="quarter" idx="4"/>
          </p:nvPr>
        </p:nvSpPr>
        <p:spPr>
          <a:xfrm>
            <a:off x="198120" y="6357366"/>
            <a:ext cx="891378" cy="365124"/>
          </a:xfrm>
          <a:prstGeom prst="rect">
            <a:avLst/>
          </a:prstGeom>
        </p:spPr>
        <p:txBody>
          <a:bodyPr vert="horz" lIns="91440" tIns="45720" rIns="91440" bIns="45720" rtlCol="0" anchor="ctr"/>
          <a:lstStyle>
            <a:lvl1pPr algn="l">
              <a:defRPr sz="1200">
                <a:solidFill>
                  <a:schemeClr val="bg1"/>
                </a:solidFill>
                <a:latin typeface="+mn-lt"/>
              </a:defRPr>
            </a:lvl1pPr>
          </a:lstStyle>
          <a:p>
            <a:fld id="{7D0A3693-5CB6-4B45-8859-D19B56E87773}" type="slidenum">
              <a:rPr lang="en-FI" smtClean="0"/>
              <a:pPr/>
              <a:t>‹#›</a:t>
            </a:fld>
            <a:endParaRPr lang="en-FI"/>
          </a:p>
        </p:txBody>
      </p:sp>
      <p:pic>
        <p:nvPicPr>
          <p:cNvPr id="5" name="Graphic 4">
            <a:extLst>
              <a:ext uri="{FF2B5EF4-FFF2-40B4-BE49-F238E27FC236}">
                <a16:creationId xmlns:a16="http://schemas.microsoft.com/office/drawing/2014/main" id="{676971D1-88E8-254D-A037-B10D9800515B}"/>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1264509" y="6392997"/>
            <a:ext cx="533400" cy="266700"/>
          </a:xfrm>
          <a:prstGeom prst="rect">
            <a:avLst/>
          </a:prstGeom>
        </p:spPr>
      </p:pic>
      <p:sp>
        <p:nvSpPr>
          <p:cNvPr id="6" name="TextBox 5">
            <a:extLst>
              <a:ext uri="{FF2B5EF4-FFF2-40B4-BE49-F238E27FC236}">
                <a16:creationId xmlns:a16="http://schemas.microsoft.com/office/drawing/2014/main" id="{02424320-8F10-CC44-AC21-4E2DD01473D6}"/>
              </a:ext>
            </a:extLst>
          </p:cNvPr>
          <p:cNvSpPr txBox="1"/>
          <p:nvPr userDrawn="1"/>
        </p:nvSpPr>
        <p:spPr>
          <a:xfrm>
            <a:off x="11687902" y="6385674"/>
            <a:ext cx="416416" cy="307777"/>
          </a:xfrm>
          <a:prstGeom prst="rect">
            <a:avLst/>
          </a:prstGeom>
          <a:noFill/>
        </p:spPr>
        <p:txBody>
          <a:bodyPr wrap="square" rtlCol="0">
            <a:spAutoFit/>
          </a:bodyPr>
          <a:lstStyle/>
          <a:p>
            <a:r>
              <a:rPr lang="en-FI" sz="1400" b="1" i="0" dirty="0">
                <a:solidFill>
                  <a:schemeClr val="bg1"/>
                </a:solidFill>
                <a:latin typeface="Georgia" panose="02040502050405020303" pitchFamily="18" charset="0"/>
                <a:cs typeface="Poppins SemiBold" pitchFamily="2" charset="77"/>
              </a:rPr>
              <a:t>.fi</a:t>
            </a:r>
          </a:p>
        </p:txBody>
      </p:sp>
    </p:spTree>
    <p:extLst>
      <p:ext uri="{BB962C8B-B14F-4D97-AF65-F5344CB8AC3E}">
        <p14:creationId xmlns:p14="http://schemas.microsoft.com/office/powerpoint/2010/main" val="3556734096"/>
      </p:ext>
    </p:extLst>
  </p:cSld>
  <p:clrMap bg1="lt1" tx1="dk1" bg2="lt2" tx2="dk2" accent1="accent1" accent2="accent2" accent3="accent3" accent4="accent4" accent5="accent5" accent6="accent6" hlink="hlink" folHlink="folHlink"/>
  <p:sldLayoutIdLst>
    <p:sldLayoutId id="2147483852" r:id="rId1"/>
    <p:sldLayoutId id="2147483859" r:id="rId2"/>
    <p:sldLayoutId id="2147483862" r:id="rId3"/>
    <p:sldLayoutId id="2147483905" r:id="rId4"/>
    <p:sldLayoutId id="2147483857" r:id="rId5"/>
    <p:sldLayoutId id="2147483855" r:id="rId6"/>
    <p:sldLayoutId id="2147483856" r:id="rId7"/>
    <p:sldLayoutId id="2147483906" r:id="rId8"/>
    <p:sldLayoutId id="2147483858" r:id="rId9"/>
    <p:sldLayoutId id="2147483860" r:id="rId10"/>
    <p:sldLayoutId id="2147483861" r:id="rId11"/>
    <p:sldLayoutId id="2147483907"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BF5B6F2-E31D-D440-8F11-1B8CDEAAB08D}"/>
              </a:ext>
            </a:extLst>
          </p:cNvPr>
          <p:cNvGrpSpPr/>
          <p:nvPr userDrawn="1"/>
        </p:nvGrpSpPr>
        <p:grpSpPr>
          <a:xfrm>
            <a:off x="981528" y="943429"/>
            <a:ext cx="3380015" cy="1835274"/>
            <a:chOff x="981528" y="943429"/>
            <a:chExt cx="3380015" cy="1835274"/>
          </a:xfrm>
        </p:grpSpPr>
        <p:pic>
          <p:nvPicPr>
            <p:cNvPr id="8" name="Graphic 7">
              <a:extLst>
                <a:ext uri="{FF2B5EF4-FFF2-40B4-BE49-F238E27FC236}">
                  <a16:creationId xmlns:a16="http://schemas.microsoft.com/office/drawing/2014/main" id="{92407DC5-6D57-F74B-B7BC-EC1E343E6A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1528" y="943429"/>
              <a:ext cx="3380014" cy="1690007"/>
            </a:xfrm>
            <a:prstGeom prst="rect">
              <a:avLst/>
            </a:prstGeom>
          </p:spPr>
        </p:pic>
        <p:sp>
          <p:nvSpPr>
            <p:cNvPr id="9" name="TextBox 8">
              <a:extLst>
                <a:ext uri="{FF2B5EF4-FFF2-40B4-BE49-F238E27FC236}">
                  <a16:creationId xmlns:a16="http://schemas.microsoft.com/office/drawing/2014/main" id="{D8B924AC-D4E9-6D43-9486-F1D6BE5E12F5}"/>
                </a:ext>
              </a:extLst>
            </p:cNvPr>
            <p:cNvSpPr txBox="1"/>
            <p:nvPr/>
          </p:nvSpPr>
          <p:spPr>
            <a:xfrm>
              <a:off x="981529" y="2409371"/>
              <a:ext cx="3380014" cy="369332"/>
            </a:xfrm>
            <a:prstGeom prst="rect">
              <a:avLst/>
            </a:prstGeom>
            <a:noFill/>
          </p:spPr>
          <p:txBody>
            <a:bodyPr wrap="square" rtlCol="0" anchor="t">
              <a:spAutoFit/>
            </a:bodyPr>
            <a:lstStyle/>
            <a:p>
              <a:pPr algn="ctr"/>
              <a:r>
                <a:rPr lang="en-FI" b="1" dirty="0">
                  <a:solidFill>
                    <a:schemeClr val="bg1"/>
                  </a:solidFill>
                  <a:latin typeface="Georgia" panose="02040502050405020303" pitchFamily="18" charset="0"/>
                  <a:cs typeface="Poppins" pitchFamily="2" charset="77"/>
                </a:rPr>
                <a:t>Suomen Mielenterveys ry</a:t>
              </a:r>
            </a:p>
          </p:txBody>
        </p:sp>
      </p:grpSp>
      <p:sp>
        <p:nvSpPr>
          <p:cNvPr id="12" name="Slide Number Placeholder 5">
            <a:extLst>
              <a:ext uri="{FF2B5EF4-FFF2-40B4-BE49-F238E27FC236}">
                <a16:creationId xmlns:a16="http://schemas.microsoft.com/office/drawing/2014/main" id="{C2D60DEE-AC21-BF4A-8C24-4B30D55C1DC8}"/>
              </a:ext>
            </a:extLst>
          </p:cNvPr>
          <p:cNvSpPr>
            <a:spLocks noGrp="1"/>
          </p:cNvSpPr>
          <p:nvPr>
            <p:ph type="sldNum" sz="quarter" idx="4"/>
          </p:nvPr>
        </p:nvSpPr>
        <p:spPr>
          <a:xfrm>
            <a:off x="198120" y="6357366"/>
            <a:ext cx="891378" cy="365124"/>
          </a:xfrm>
          <a:prstGeom prst="rect">
            <a:avLst/>
          </a:prstGeom>
        </p:spPr>
        <p:txBody>
          <a:bodyPr vert="horz" lIns="91440" tIns="45720" rIns="91440" bIns="45720" rtlCol="0" anchor="ctr"/>
          <a:lstStyle>
            <a:lvl1pPr algn="l">
              <a:defRPr sz="1200">
                <a:solidFill>
                  <a:schemeClr val="bg1"/>
                </a:solidFill>
                <a:latin typeface="+mn-lt"/>
              </a:defRPr>
            </a:lvl1pPr>
          </a:lstStyle>
          <a:p>
            <a:fld id="{7D0A3693-5CB6-4B45-8859-D19B56E87773}" type="slidenum">
              <a:rPr lang="en-FI" smtClean="0"/>
              <a:pPr/>
              <a:t>‹#›</a:t>
            </a:fld>
            <a:endParaRPr lang="en-FI"/>
          </a:p>
        </p:txBody>
      </p:sp>
    </p:spTree>
    <p:extLst>
      <p:ext uri="{BB962C8B-B14F-4D97-AF65-F5344CB8AC3E}">
        <p14:creationId xmlns:p14="http://schemas.microsoft.com/office/powerpoint/2010/main" val="4102267082"/>
      </p:ext>
    </p:extLst>
  </p:cSld>
  <p:clrMap bg1="lt1" tx1="dk1" bg2="lt2" tx2="dk2" accent1="accent1" accent2="accent2" accent3="accent3" accent4="accent4" accent5="accent5" accent6="accent6" hlink="hlink" folHlink="folHlink"/>
  <p:sldLayoutIdLst>
    <p:sldLayoutId id="2147483883" r:id="rId1"/>
    <p:sldLayoutId id="2147483887" r:id="rId2"/>
    <p:sldLayoutId id="2147483889" r:id="rId3"/>
    <p:sldLayoutId id="2147483888" r:id="rId4"/>
    <p:sldLayoutId id="2147483890" r:id="rId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5D015A-26D0-5A44-B835-114A4D76D4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FI" dirty="0"/>
          </a:p>
        </p:txBody>
      </p:sp>
      <p:sp>
        <p:nvSpPr>
          <p:cNvPr id="3" name="Text Placeholder 2">
            <a:extLst>
              <a:ext uri="{FF2B5EF4-FFF2-40B4-BE49-F238E27FC236}">
                <a16:creationId xmlns:a16="http://schemas.microsoft.com/office/drawing/2014/main" id="{B2C92484-E92E-A44E-8D63-94687FCBAA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pic>
        <p:nvPicPr>
          <p:cNvPr id="7" name="Graphic 6">
            <a:extLst>
              <a:ext uri="{FF2B5EF4-FFF2-40B4-BE49-F238E27FC236}">
                <a16:creationId xmlns:a16="http://schemas.microsoft.com/office/drawing/2014/main" id="{EC5DBAF5-F340-E345-B06A-CACC2D3A45EA}"/>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1264509" y="6392997"/>
            <a:ext cx="533400" cy="266700"/>
          </a:xfrm>
          <a:prstGeom prst="rect">
            <a:avLst/>
          </a:prstGeom>
        </p:spPr>
      </p:pic>
      <p:sp>
        <p:nvSpPr>
          <p:cNvPr id="8" name="TextBox 7">
            <a:extLst>
              <a:ext uri="{FF2B5EF4-FFF2-40B4-BE49-F238E27FC236}">
                <a16:creationId xmlns:a16="http://schemas.microsoft.com/office/drawing/2014/main" id="{20E8C2D9-2837-C046-ACD4-D74C9F2D7B19}"/>
              </a:ext>
            </a:extLst>
          </p:cNvPr>
          <p:cNvSpPr txBox="1"/>
          <p:nvPr userDrawn="1"/>
        </p:nvSpPr>
        <p:spPr>
          <a:xfrm>
            <a:off x="11687902" y="6385674"/>
            <a:ext cx="416416" cy="307777"/>
          </a:xfrm>
          <a:prstGeom prst="rect">
            <a:avLst/>
          </a:prstGeom>
          <a:noFill/>
        </p:spPr>
        <p:txBody>
          <a:bodyPr wrap="square" rtlCol="0">
            <a:spAutoFit/>
          </a:bodyPr>
          <a:lstStyle/>
          <a:p>
            <a:r>
              <a:rPr lang="en-FI" sz="1400" b="1" i="0" dirty="0">
                <a:latin typeface="Georgia" panose="02040502050405020303" pitchFamily="18" charset="0"/>
                <a:cs typeface="Poppins SemiBold" pitchFamily="2" charset="77"/>
              </a:rPr>
              <a:t>.fi</a:t>
            </a:r>
          </a:p>
        </p:txBody>
      </p:sp>
      <p:sp>
        <p:nvSpPr>
          <p:cNvPr id="9" name="Slide Number Placeholder 5">
            <a:extLst>
              <a:ext uri="{FF2B5EF4-FFF2-40B4-BE49-F238E27FC236}">
                <a16:creationId xmlns:a16="http://schemas.microsoft.com/office/drawing/2014/main" id="{0819ABA4-F705-1E45-9F57-2C9D2EB1050C}"/>
              </a:ext>
            </a:extLst>
          </p:cNvPr>
          <p:cNvSpPr>
            <a:spLocks noGrp="1"/>
          </p:cNvSpPr>
          <p:nvPr>
            <p:ph type="sldNum" sz="quarter" idx="4"/>
          </p:nvPr>
        </p:nvSpPr>
        <p:spPr>
          <a:xfrm>
            <a:off x="198120" y="6357366"/>
            <a:ext cx="891378" cy="365124"/>
          </a:xfrm>
          <a:prstGeom prst="rect">
            <a:avLst/>
          </a:prstGeom>
        </p:spPr>
        <p:txBody>
          <a:bodyPr vert="horz" lIns="91440" tIns="45720" rIns="91440" bIns="45720" rtlCol="0" anchor="ctr"/>
          <a:lstStyle>
            <a:lvl1pPr algn="l">
              <a:defRPr sz="1200">
                <a:solidFill>
                  <a:schemeClr val="accent3"/>
                </a:solidFill>
                <a:latin typeface="+mn-lt"/>
              </a:defRPr>
            </a:lvl1pPr>
          </a:lstStyle>
          <a:p>
            <a:fld id="{7D0A3693-5CB6-4B45-8859-D19B56E87773}" type="slidenum">
              <a:rPr lang="en-FI" smtClean="0"/>
              <a:pPr/>
              <a:t>‹#›</a:t>
            </a:fld>
            <a:endParaRPr lang="en-FI"/>
          </a:p>
        </p:txBody>
      </p:sp>
    </p:spTree>
    <p:extLst>
      <p:ext uri="{BB962C8B-B14F-4D97-AF65-F5344CB8AC3E}">
        <p14:creationId xmlns:p14="http://schemas.microsoft.com/office/powerpoint/2010/main" val="2485682906"/>
      </p:ext>
    </p:extLst>
  </p:cSld>
  <p:clrMap bg1="lt1" tx1="dk1" bg2="lt2" tx2="dk2" accent1="accent1" accent2="accent2" accent3="accent3" accent4="accent4" accent5="accent5" accent6="accent6" hlink="hlink" folHlink="folHlink"/>
  <p:sldLayoutIdLst>
    <p:sldLayoutId id="2147483773" r:id="rId1"/>
    <p:sldLayoutId id="2147483781" r:id="rId2"/>
    <p:sldLayoutId id="2147483892" r:id="rId3"/>
    <p:sldLayoutId id="2147483913" r:id="rId4"/>
    <p:sldLayoutId id="2147483917" r:id="rId5"/>
    <p:sldLayoutId id="2147483901" r:id="rId6"/>
    <p:sldLayoutId id="2147483868" r:id="rId7"/>
    <p:sldLayoutId id="2147483909" r:id="rId8"/>
    <p:sldLayoutId id="2147483778" r:id="rId9"/>
  </p:sldLayoutIdLst>
  <p:hf hdr="0"/>
  <p:txStyles>
    <p:titleStyle>
      <a:lvl1pPr algn="l" defTabSz="914400" rtl="0" eaLnBrk="1" latinLnBrk="0" hangingPunct="1">
        <a:lnSpc>
          <a:spcPct val="90000"/>
        </a:lnSpc>
        <a:spcBef>
          <a:spcPct val="0"/>
        </a:spcBef>
        <a:buNone/>
        <a:defRPr sz="3600" b="1" i="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accent1"/>
        </a:buClr>
        <a:buSzPct val="120000"/>
        <a:buFont typeface="Arial" panose="020B0604020202020204" pitchFamily="34" charset="0"/>
        <a:buChar char="•"/>
        <a:defRPr sz="2800" b="0" i="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Clr>
          <a:schemeClr val="accent1"/>
        </a:buClr>
        <a:buSzPct val="120000"/>
        <a:buFont typeface="Arial" panose="020B0604020202020204" pitchFamily="34" charset="0"/>
        <a:buChar char="•"/>
        <a:defRPr sz="2400" b="0" i="0" kern="1200">
          <a:solidFill>
            <a:schemeClr val="tx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Clr>
          <a:schemeClr val="accent1"/>
        </a:buClr>
        <a:buSzPct val="120000"/>
        <a:buFont typeface="Arial" panose="020B0604020202020204" pitchFamily="34" charset="0"/>
        <a:buChar char="•"/>
        <a:defRPr sz="2000" b="0" i="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Clr>
          <a:schemeClr val="accent1"/>
        </a:buClr>
        <a:buSzPct val="120000"/>
        <a:buFont typeface="Arial" panose="020B0604020202020204" pitchFamily="34" charset="0"/>
        <a:buChar char="•"/>
        <a:defRPr sz="1800" b="0" i="0" kern="1200">
          <a:solidFill>
            <a:schemeClr val="tx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Clr>
          <a:schemeClr val="accent1"/>
        </a:buClr>
        <a:buSzPct val="120000"/>
        <a:buFont typeface="Arial" panose="020B0604020202020204" pitchFamily="34" charset="0"/>
        <a:buChar char="•"/>
        <a:defRPr sz="1800" b="0" i="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3C3C3C"/>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5D015A-26D0-5A44-B835-114A4D76D4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FI" dirty="0"/>
          </a:p>
        </p:txBody>
      </p:sp>
      <p:sp>
        <p:nvSpPr>
          <p:cNvPr id="3" name="Text Placeholder 2">
            <a:extLst>
              <a:ext uri="{FF2B5EF4-FFF2-40B4-BE49-F238E27FC236}">
                <a16:creationId xmlns:a16="http://schemas.microsoft.com/office/drawing/2014/main" id="{B2C92484-E92E-A44E-8D63-94687FCBAA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pic>
        <p:nvPicPr>
          <p:cNvPr id="7" name="Graphic 6">
            <a:extLst>
              <a:ext uri="{FF2B5EF4-FFF2-40B4-BE49-F238E27FC236}">
                <a16:creationId xmlns:a16="http://schemas.microsoft.com/office/drawing/2014/main" id="{EC5DBAF5-F340-E345-B06A-CACC2D3A45EA}"/>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1264509" y="6392997"/>
            <a:ext cx="533400" cy="266700"/>
          </a:xfrm>
          <a:prstGeom prst="rect">
            <a:avLst/>
          </a:prstGeom>
        </p:spPr>
      </p:pic>
      <p:sp>
        <p:nvSpPr>
          <p:cNvPr id="8" name="TextBox 7">
            <a:extLst>
              <a:ext uri="{FF2B5EF4-FFF2-40B4-BE49-F238E27FC236}">
                <a16:creationId xmlns:a16="http://schemas.microsoft.com/office/drawing/2014/main" id="{20E8C2D9-2837-C046-ACD4-D74C9F2D7B19}"/>
              </a:ext>
            </a:extLst>
          </p:cNvPr>
          <p:cNvSpPr txBox="1"/>
          <p:nvPr userDrawn="1"/>
        </p:nvSpPr>
        <p:spPr>
          <a:xfrm>
            <a:off x="11687902" y="6385674"/>
            <a:ext cx="416416" cy="307777"/>
          </a:xfrm>
          <a:prstGeom prst="rect">
            <a:avLst/>
          </a:prstGeom>
          <a:noFill/>
        </p:spPr>
        <p:txBody>
          <a:bodyPr wrap="square" rtlCol="0">
            <a:spAutoFit/>
          </a:bodyPr>
          <a:lstStyle/>
          <a:p>
            <a:r>
              <a:rPr lang="en-FI" sz="1400" b="1" i="0" dirty="0">
                <a:solidFill>
                  <a:schemeClr val="bg1"/>
                </a:solidFill>
                <a:latin typeface="Georgia" panose="02040502050405020303" pitchFamily="18" charset="0"/>
                <a:cs typeface="Poppins SemiBold" pitchFamily="2" charset="77"/>
              </a:rPr>
              <a:t>.fi</a:t>
            </a:r>
          </a:p>
        </p:txBody>
      </p:sp>
      <p:sp>
        <p:nvSpPr>
          <p:cNvPr id="9" name="Slide Number Placeholder 5">
            <a:extLst>
              <a:ext uri="{FF2B5EF4-FFF2-40B4-BE49-F238E27FC236}">
                <a16:creationId xmlns:a16="http://schemas.microsoft.com/office/drawing/2014/main" id="{0819ABA4-F705-1E45-9F57-2C9D2EB1050C}"/>
              </a:ext>
            </a:extLst>
          </p:cNvPr>
          <p:cNvSpPr>
            <a:spLocks noGrp="1"/>
          </p:cNvSpPr>
          <p:nvPr>
            <p:ph type="sldNum" sz="quarter" idx="4"/>
          </p:nvPr>
        </p:nvSpPr>
        <p:spPr>
          <a:xfrm>
            <a:off x="198120" y="6357366"/>
            <a:ext cx="891378" cy="365124"/>
          </a:xfrm>
          <a:prstGeom prst="rect">
            <a:avLst/>
          </a:prstGeom>
        </p:spPr>
        <p:txBody>
          <a:bodyPr vert="horz" lIns="91440" tIns="45720" rIns="91440" bIns="45720" rtlCol="0" anchor="ctr"/>
          <a:lstStyle>
            <a:lvl1pPr algn="l">
              <a:defRPr sz="1200">
                <a:solidFill>
                  <a:schemeClr val="bg1"/>
                </a:solidFill>
                <a:latin typeface="+mn-lt"/>
              </a:defRPr>
            </a:lvl1pPr>
          </a:lstStyle>
          <a:p>
            <a:fld id="{7D0A3693-5CB6-4B45-8859-D19B56E87773}" type="slidenum">
              <a:rPr lang="en-FI" smtClean="0"/>
              <a:pPr/>
              <a:t>‹#›</a:t>
            </a:fld>
            <a:endParaRPr lang="en-FI"/>
          </a:p>
        </p:txBody>
      </p:sp>
    </p:spTree>
    <p:extLst>
      <p:ext uri="{BB962C8B-B14F-4D97-AF65-F5344CB8AC3E}">
        <p14:creationId xmlns:p14="http://schemas.microsoft.com/office/powerpoint/2010/main" val="496099897"/>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96" r:id="rId3"/>
    <p:sldLayoutId id="2147483912" r:id="rId4"/>
    <p:sldLayoutId id="2147483916" r:id="rId5"/>
    <p:sldLayoutId id="2147483902" r:id="rId6"/>
    <p:sldLayoutId id="2147483869" r:id="rId7"/>
    <p:sldLayoutId id="2147483908" r:id="rId8"/>
    <p:sldLayoutId id="2147483867" r:id="rId9"/>
  </p:sldLayoutIdLst>
  <p:hf hdr="0"/>
  <p:txStyles>
    <p:titleStyle>
      <a:lvl1pPr algn="l" defTabSz="914400" rtl="0" eaLnBrk="1" latinLnBrk="0" hangingPunct="1">
        <a:lnSpc>
          <a:spcPct val="90000"/>
        </a:lnSpc>
        <a:spcBef>
          <a:spcPct val="0"/>
        </a:spcBef>
        <a:buNone/>
        <a:defRPr sz="3600" b="1" i="0"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accent1"/>
        </a:buClr>
        <a:buSzPct val="120000"/>
        <a:buFont typeface="Arial" panose="020B0604020202020204" pitchFamily="34" charset="0"/>
        <a:buChar char="•"/>
        <a:defRPr sz="2400" b="0" i="0" kern="1200">
          <a:solidFill>
            <a:schemeClr val="accent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Clr>
          <a:schemeClr val="accent1"/>
        </a:buClr>
        <a:buSzPct val="120000"/>
        <a:buFont typeface="Arial" panose="020B0604020202020204" pitchFamily="34" charset="0"/>
        <a:buChar char="•"/>
        <a:defRPr sz="2000" b="0" i="0" kern="1200">
          <a:solidFill>
            <a:schemeClr val="accent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Clr>
          <a:schemeClr val="accent1"/>
        </a:buClr>
        <a:buSzPct val="120000"/>
        <a:buFont typeface="Arial" panose="020B0604020202020204" pitchFamily="34" charset="0"/>
        <a:buChar char="•"/>
        <a:defRPr sz="1800" b="0" i="0" kern="1200">
          <a:solidFill>
            <a:schemeClr val="accent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Clr>
          <a:schemeClr val="accent1"/>
        </a:buClr>
        <a:buSzPct val="120000"/>
        <a:buFont typeface="Arial" panose="020B0604020202020204" pitchFamily="34" charset="0"/>
        <a:buChar char="•"/>
        <a:defRPr sz="1600" b="0" i="0" kern="1200">
          <a:solidFill>
            <a:schemeClr val="accent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Clr>
          <a:schemeClr val="accent1"/>
        </a:buClr>
        <a:buSzPct val="120000"/>
        <a:buFont typeface="Arial" panose="020B0604020202020204" pitchFamily="34" charset="0"/>
        <a:buChar char="•"/>
        <a:defRPr sz="1600" b="0" i="0" kern="1200">
          <a:solidFill>
            <a:schemeClr val="accent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5D015A-26D0-5A44-B835-114A4D76D4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FI" dirty="0"/>
          </a:p>
        </p:txBody>
      </p:sp>
      <p:sp>
        <p:nvSpPr>
          <p:cNvPr id="3" name="Text Placeholder 2">
            <a:extLst>
              <a:ext uri="{FF2B5EF4-FFF2-40B4-BE49-F238E27FC236}">
                <a16:creationId xmlns:a16="http://schemas.microsoft.com/office/drawing/2014/main" id="{B2C92484-E92E-A44E-8D63-94687FCBAA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pic>
        <p:nvPicPr>
          <p:cNvPr id="7" name="Graphic 6">
            <a:extLst>
              <a:ext uri="{FF2B5EF4-FFF2-40B4-BE49-F238E27FC236}">
                <a16:creationId xmlns:a16="http://schemas.microsoft.com/office/drawing/2014/main" id="{EC5DBAF5-F340-E345-B06A-CACC2D3A45EA}"/>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1264509" y="6392997"/>
            <a:ext cx="533400" cy="266700"/>
          </a:xfrm>
          <a:prstGeom prst="rect">
            <a:avLst/>
          </a:prstGeom>
        </p:spPr>
      </p:pic>
      <p:sp>
        <p:nvSpPr>
          <p:cNvPr id="8" name="TextBox 7">
            <a:extLst>
              <a:ext uri="{FF2B5EF4-FFF2-40B4-BE49-F238E27FC236}">
                <a16:creationId xmlns:a16="http://schemas.microsoft.com/office/drawing/2014/main" id="{20E8C2D9-2837-C046-ACD4-D74C9F2D7B19}"/>
              </a:ext>
            </a:extLst>
          </p:cNvPr>
          <p:cNvSpPr txBox="1"/>
          <p:nvPr userDrawn="1"/>
        </p:nvSpPr>
        <p:spPr>
          <a:xfrm>
            <a:off x="11687902" y="6385674"/>
            <a:ext cx="416416" cy="307777"/>
          </a:xfrm>
          <a:prstGeom prst="rect">
            <a:avLst/>
          </a:prstGeom>
          <a:noFill/>
        </p:spPr>
        <p:txBody>
          <a:bodyPr wrap="square" rtlCol="0">
            <a:spAutoFit/>
          </a:bodyPr>
          <a:lstStyle/>
          <a:p>
            <a:r>
              <a:rPr lang="en-FI" sz="1400" b="1" i="0" dirty="0">
                <a:solidFill>
                  <a:schemeClr val="bg1"/>
                </a:solidFill>
                <a:latin typeface="Georgia" panose="02040502050405020303" pitchFamily="18" charset="0"/>
                <a:cs typeface="Poppins SemiBold" pitchFamily="2" charset="77"/>
              </a:rPr>
              <a:t>.fi</a:t>
            </a:r>
          </a:p>
        </p:txBody>
      </p:sp>
      <p:sp>
        <p:nvSpPr>
          <p:cNvPr id="9" name="Slide Number Placeholder 5">
            <a:extLst>
              <a:ext uri="{FF2B5EF4-FFF2-40B4-BE49-F238E27FC236}">
                <a16:creationId xmlns:a16="http://schemas.microsoft.com/office/drawing/2014/main" id="{0819ABA4-F705-1E45-9F57-2C9D2EB1050C}"/>
              </a:ext>
            </a:extLst>
          </p:cNvPr>
          <p:cNvSpPr>
            <a:spLocks noGrp="1"/>
          </p:cNvSpPr>
          <p:nvPr>
            <p:ph type="sldNum" sz="quarter" idx="4"/>
          </p:nvPr>
        </p:nvSpPr>
        <p:spPr>
          <a:xfrm>
            <a:off x="198120" y="6357366"/>
            <a:ext cx="891378" cy="365124"/>
          </a:xfrm>
          <a:prstGeom prst="rect">
            <a:avLst/>
          </a:prstGeom>
        </p:spPr>
        <p:txBody>
          <a:bodyPr vert="horz" lIns="91440" tIns="45720" rIns="91440" bIns="45720" rtlCol="0" anchor="ctr"/>
          <a:lstStyle>
            <a:lvl1pPr algn="l">
              <a:defRPr sz="1200">
                <a:solidFill>
                  <a:schemeClr val="bg1"/>
                </a:solidFill>
                <a:latin typeface="+mn-lt"/>
              </a:defRPr>
            </a:lvl1pPr>
          </a:lstStyle>
          <a:p>
            <a:fld id="{7D0A3693-5CB6-4B45-8859-D19B56E87773}" type="slidenum">
              <a:rPr lang="en-FI" smtClean="0"/>
              <a:pPr/>
              <a:t>‹#›</a:t>
            </a:fld>
            <a:endParaRPr lang="en-FI"/>
          </a:p>
        </p:txBody>
      </p:sp>
    </p:spTree>
    <p:extLst>
      <p:ext uri="{BB962C8B-B14F-4D97-AF65-F5344CB8AC3E}">
        <p14:creationId xmlns:p14="http://schemas.microsoft.com/office/powerpoint/2010/main" val="283331226"/>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93" r:id="rId3"/>
    <p:sldLayoutId id="2147483914" r:id="rId4"/>
    <p:sldLayoutId id="2147483918" r:id="rId5"/>
    <p:sldLayoutId id="2147483903" r:id="rId6"/>
    <p:sldLayoutId id="2147483880" r:id="rId7"/>
    <p:sldLayoutId id="2147483910" r:id="rId8"/>
    <p:sldLayoutId id="2147483881" r:id="rId9"/>
  </p:sldLayoutIdLst>
  <p:hf hdr="0"/>
  <p:txStyles>
    <p:titleStyle>
      <a:lvl1pPr algn="l" defTabSz="914400" rtl="0" eaLnBrk="1" latinLnBrk="0" hangingPunct="1">
        <a:lnSpc>
          <a:spcPct val="90000"/>
        </a:lnSpc>
        <a:spcBef>
          <a:spcPct val="0"/>
        </a:spcBef>
        <a:buNone/>
        <a:defRPr sz="3600" b="1" i="0"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DCE1E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5D015A-26D0-5A44-B835-114A4D76D4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FI" dirty="0"/>
          </a:p>
        </p:txBody>
      </p:sp>
      <p:sp>
        <p:nvSpPr>
          <p:cNvPr id="3" name="Text Placeholder 2">
            <a:extLst>
              <a:ext uri="{FF2B5EF4-FFF2-40B4-BE49-F238E27FC236}">
                <a16:creationId xmlns:a16="http://schemas.microsoft.com/office/drawing/2014/main" id="{B2C92484-E92E-A44E-8D63-94687FCBAA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pic>
        <p:nvPicPr>
          <p:cNvPr id="7" name="Graphic 6">
            <a:extLst>
              <a:ext uri="{FF2B5EF4-FFF2-40B4-BE49-F238E27FC236}">
                <a16:creationId xmlns:a16="http://schemas.microsoft.com/office/drawing/2014/main" id="{EC5DBAF5-F340-E345-B06A-CACC2D3A45EA}"/>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1264509" y="6392997"/>
            <a:ext cx="533400" cy="266700"/>
          </a:xfrm>
          <a:prstGeom prst="rect">
            <a:avLst/>
          </a:prstGeom>
        </p:spPr>
      </p:pic>
      <p:sp>
        <p:nvSpPr>
          <p:cNvPr id="8" name="TextBox 7">
            <a:extLst>
              <a:ext uri="{FF2B5EF4-FFF2-40B4-BE49-F238E27FC236}">
                <a16:creationId xmlns:a16="http://schemas.microsoft.com/office/drawing/2014/main" id="{20E8C2D9-2837-C046-ACD4-D74C9F2D7B19}"/>
              </a:ext>
            </a:extLst>
          </p:cNvPr>
          <p:cNvSpPr txBox="1"/>
          <p:nvPr userDrawn="1"/>
        </p:nvSpPr>
        <p:spPr>
          <a:xfrm>
            <a:off x="11687902" y="6385674"/>
            <a:ext cx="416416" cy="307777"/>
          </a:xfrm>
          <a:prstGeom prst="rect">
            <a:avLst/>
          </a:prstGeom>
          <a:noFill/>
        </p:spPr>
        <p:txBody>
          <a:bodyPr wrap="square" rtlCol="0">
            <a:spAutoFit/>
          </a:bodyPr>
          <a:lstStyle/>
          <a:p>
            <a:r>
              <a:rPr lang="en-FI" sz="1400" b="1" i="0" dirty="0">
                <a:solidFill>
                  <a:schemeClr val="tx1"/>
                </a:solidFill>
                <a:latin typeface="Georgia" panose="02040502050405020303" pitchFamily="18" charset="0"/>
                <a:cs typeface="Poppins SemiBold" pitchFamily="2" charset="77"/>
              </a:rPr>
              <a:t>.fi</a:t>
            </a:r>
          </a:p>
        </p:txBody>
      </p:sp>
      <p:sp>
        <p:nvSpPr>
          <p:cNvPr id="9" name="Slide Number Placeholder 5">
            <a:extLst>
              <a:ext uri="{FF2B5EF4-FFF2-40B4-BE49-F238E27FC236}">
                <a16:creationId xmlns:a16="http://schemas.microsoft.com/office/drawing/2014/main" id="{0819ABA4-F705-1E45-9F57-2C9D2EB1050C}"/>
              </a:ext>
            </a:extLst>
          </p:cNvPr>
          <p:cNvSpPr>
            <a:spLocks noGrp="1"/>
          </p:cNvSpPr>
          <p:nvPr>
            <p:ph type="sldNum" sz="quarter" idx="4"/>
          </p:nvPr>
        </p:nvSpPr>
        <p:spPr>
          <a:xfrm>
            <a:off x="198120" y="6357366"/>
            <a:ext cx="891378" cy="365124"/>
          </a:xfrm>
          <a:prstGeom prst="rect">
            <a:avLst/>
          </a:prstGeom>
        </p:spPr>
        <p:txBody>
          <a:bodyPr vert="horz" lIns="91440" tIns="45720" rIns="91440" bIns="45720" rtlCol="0" anchor="ctr"/>
          <a:lstStyle>
            <a:lvl1pPr algn="l">
              <a:defRPr sz="1200">
                <a:solidFill>
                  <a:schemeClr val="tx1"/>
                </a:solidFill>
                <a:latin typeface="+mn-lt"/>
              </a:defRPr>
            </a:lvl1pPr>
          </a:lstStyle>
          <a:p>
            <a:fld id="{7D0A3693-5CB6-4B45-8859-D19B56E87773}" type="slidenum">
              <a:rPr lang="en-FI" smtClean="0"/>
              <a:pPr/>
              <a:t>‹#›</a:t>
            </a:fld>
            <a:endParaRPr lang="en-FI"/>
          </a:p>
        </p:txBody>
      </p:sp>
    </p:spTree>
    <p:extLst>
      <p:ext uri="{BB962C8B-B14F-4D97-AF65-F5344CB8AC3E}">
        <p14:creationId xmlns:p14="http://schemas.microsoft.com/office/powerpoint/2010/main" val="780921744"/>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95" r:id="rId3"/>
    <p:sldLayoutId id="2147483915" r:id="rId4"/>
    <p:sldLayoutId id="2147483919" r:id="rId5"/>
    <p:sldLayoutId id="2147483904" r:id="rId6"/>
    <p:sldLayoutId id="2147483874" r:id="rId7"/>
    <p:sldLayoutId id="2147483911" r:id="rId8"/>
    <p:sldLayoutId id="2147483875" r:id="rId9"/>
  </p:sldLayoutIdLst>
  <p:hf hdr="0"/>
  <p:txStyles>
    <p:titleStyle>
      <a:lvl1pPr algn="l" defTabSz="914400" rtl="0" eaLnBrk="1" latinLnBrk="0" hangingPunct="1">
        <a:lnSpc>
          <a:spcPct val="90000"/>
        </a:lnSpc>
        <a:spcBef>
          <a:spcPct val="0"/>
        </a:spcBef>
        <a:buNone/>
        <a:defRPr sz="3600" b="1" i="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accent1"/>
        </a:buClr>
        <a:buSzPct val="120000"/>
        <a:buFont typeface="Arial" panose="020B0604020202020204" pitchFamily="34" charset="0"/>
        <a:buChar char="•"/>
        <a:defRPr sz="2400" b="0" i="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Clr>
          <a:schemeClr val="accent1"/>
        </a:buClr>
        <a:buSzPct val="120000"/>
        <a:buFont typeface="Arial" panose="020B0604020202020204" pitchFamily="34" charset="0"/>
        <a:buChar char="•"/>
        <a:defRPr sz="2000" b="0" i="0" kern="1200">
          <a:solidFill>
            <a:schemeClr val="tx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Clr>
          <a:schemeClr val="accent1"/>
        </a:buClr>
        <a:buSzPct val="120000"/>
        <a:buFont typeface="Arial" panose="020B0604020202020204" pitchFamily="34" charset="0"/>
        <a:buChar char="•"/>
        <a:defRPr sz="1800" b="0" i="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Clr>
          <a:schemeClr val="accent1"/>
        </a:buClr>
        <a:buSzPct val="120000"/>
        <a:buFont typeface="Arial" panose="020B0604020202020204" pitchFamily="34" charset="0"/>
        <a:buChar char="•"/>
        <a:defRPr sz="1600" b="0" i="0" kern="1200">
          <a:solidFill>
            <a:schemeClr val="tx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Clr>
          <a:schemeClr val="accent1"/>
        </a:buClr>
        <a:buSzPct val="120000"/>
        <a:buFont typeface="Arial" panose="020B0604020202020204" pitchFamily="34" charset="0"/>
        <a:buChar char="•"/>
        <a:defRPr sz="1600" b="0" i="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8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8.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1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8.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121.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15.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115.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6.xml"/></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5.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151.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151.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73.xml"/><Relationship Id="rId5" Type="http://schemas.openxmlformats.org/officeDocument/2006/relationships/image" Target="../media/image54.tiff"/><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1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85.xml"/></Relationships>
</file>

<file path=ppt/slides/_rels/slide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88.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7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276EA2C7-43E7-497D-845C-E0295ED6A7CD}"/>
              </a:ext>
            </a:extLst>
          </p:cNvPr>
          <p:cNvSpPr>
            <a:spLocks noGrp="1"/>
          </p:cNvSpPr>
          <p:nvPr>
            <p:ph type="dt" sz="half" idx="10"/>
          </p:nvPr>
        </p:nvSpPr>
        <p:spPr/>
        <p:txBody>
          <a:bodyPr/>
          <a:lstStyle/>
          <a:p>
            <a:fld id="{8C742215-199B-4519-B706-814BCE7DF48B}" type="datetime1">
              <a:rPr lang="fi-FI" smtClean="0"/>
              <a:t>19.5.2022</a:t>
            </a:fld>
            <a:endParaRPr lang="fi-FI" dirty="0"/>
          </a:p>
        </p:txBody>
      </p:sp>
      <p:sp>
        <p:nvSpPr>
          <p:cNvPr id="3" name="Alatunnisteen paikkamerkki 2">
            <a:extLst>
              <a:ext uri="{FF2B5EF4-FFF2-40B4-BE49-F238E27FC236}">
                <a16:creationId xmlns:a16="http://schemas.microsoft.com/office/drawing/2014/main" id="{781A6DC2-A3BB-47AB-A9CD-B907639B689F}"/>
              </a:ext>
            </a:extLst>
          </p:cNvPr>
          <p:cNvSpPr>
            <a:spLocks noGrp="1"/>
          </p:cNvSpPr>
          <p:nvPr>
            <p:ph type="ftr" sz="quarter" idx="11"/>
          </p:nvPr>
        </p:nvSpPr>
        <p:spPr/>
        <p:txBody>
          <a:bodyPr/>
          <a:lstStyle/>
          <a:p>
            <a:r>
              <a:rPr lang="fi-FI"/>
              <a:t>Mielenterveyden edistäminen</a:t>
            </a:r>
          </a:p>
        </p:txBody>
      </p:sp>
      <p:sp>
        <p:nvSpPr>
          <p:cNvPr id="4" name="Dian numeron paikkamerkki 3">
            <a:extLst>
              <a:ext uri="{FF2B5EF4-FFF2-40B4-BE49-F238E27FC236}">
                <a16:creationId xmlns:a16="http://schemas.microsoft.com/office/drawing/2014/main" id="{E2BF32CA-E8A1-443E-8918-D5B7760A17A2}"/>
              </a:ext>
            </a:extLst>
          </p:cNvPr>
          <p:cNvSpPr>
            <a:spLocks noGrp="1"/>
          </p:cNvSpPr>
          <p:nvPr>
            <p:ph type="sldNum" sz="quarter" idx="12"/>
          </p:nvPr>
        </p:nvSpPr>
        <p:spPr/>
        <p:txBody>
          <a:bodyPr/>
          <a:lstStyle/>
          <a:p>
            <a:fld id="{29F13F21-89A0-4E12-8E58-753F65C13159}" type="slidenum">
              <a:rPr lang="fi-FI" smtClean="0"/>
              <a:t>1</a:t>
            </a:fld>
            <a:endParaRPr lang="fi-FI"/>
          </a:p>
        </p:txBody>
      </p:sp>
      <p:pic>
        <p:nvPicPr>
          <p:cNvPr id="7" name="Kuva 6">
            <a:extLst>
              <a:ext uri="{FF2B5EF4-FFF2-40B4-BE49-F238E27FC236}">
                <a16:creationId xmlns:a16="http://schemas.microsoft.com/office/drawing/2014/main" id="{F7EB10EF-2F28-429D-BEDA-52772123E522}"/>
              </a:ext>
            </a:extLst>
          </p:cNvPr>
          <p:cNvPicPr>
            <a:picLocks noChangeAspect="1"/>
          </p:cNvPicPr>
          <p:nvPr/>
        </p:nvPicPr>
        <p:blipFill>
          <a:blip r:embed="rId2"/>
          <a:stretch>
            <a:fillRect/>
          </a:stretch>
        </p:blipFill>
        <p:spPr>
          <a:xfrm>
            <a:off x="0" y="0"/>
            <a:ext cx="12192000" cy="6858000"/>
          </a:xfrm>
          <a:prstGeom prst="rect">
            <a:avLst/>
          </a:prstGeom>
        </p:spPr>
      </p:pic>
      <p:sp>
        <p:nvSpPr>
          <p:cNvPr id="9" name="Otsikko 1">
            <a:extLst>
              <a:ext uri="{FF2B5EF4-FFF2-40B4-BE49-F238E27FC236}">
                <a16:creationId xmlns:a16="http://schemas.microsoft.com/office/drawing/2014/main" id="{7BEB3D5D-4B06-4D56-9703-B526D7A0637A}"/>
              </a:ext>
            </a:extLst>
          </p:cNvPr>
          <p:cNvSpPr txBox="1">
            <a:spLocks/>
          </p:cNvSpPr>
          <p:nvPr/>
        </p:nvSpPr>
        <p:spPr>
          <a:xfrm>
            <a:off x="856797" y="781391"/>
            <a:ext cx="7432437" cy="4835895"/>
          </a:xfrm>
          <a:prstGeom prst="rect">
            <a:avLst/>
          </a:prstGeom>
          <a:solidFill>
            <a:schemeClr val="tx1">
              <a:alpha val="32000"/>
            </a:schemeClr>
          </a:solidFill>
        </p:spPr>
        <p:txBody>
          <a:bodyPr vert="horz" lIns="91440" tIns="45720" rIns="91440" bIns="45720" rtlCol="0" anchor="t" anchorCtr="0">
            <a:noAutofit/>
          </a:bodyPr>
          <a:lstStyle>
            <a:lvl1pPr algn="l" defTabSz="914400" rtl="0" eaLnBrk="1" latinLnBrk="0" hangingPunct="1">
              <a:lnSpc>
                <a:spcPct val="90000"/>
              </a:lnSpc>
              <a:spcBef>
                <a:spcPct val="0"/>
              </a:spcBef>
              <a:buNone/>
              <a:defRPr sz="3200" b="1" kern="1200" cap="all" spc="0" baseline="0">
                <a:solidFill>
                  <a:schemeClr val="tx2"/>
                </a:solidFill>
                <a:latin typeface="+mj-lt"/>
                <a:ea typeface="+mj-ea"/>
                <a:cs typeface="+mj-cs"/>
              </a:defRPr>
            </a:lvl1pPr>
          </a:lstStyle>
          <a:p>
            <a:endParaRPr lang="fi-FI" cap="none" dirty="0">
              <a:solidFill>
                <a:schemeClr val="bg1"/>
              </a:solidFill>
            </a:endParaRPr>
          </a:p>
          <a:p>
            <a:endParaRPr lang="fi-FI" sz="2400" cap="none" dirty="0">
              <a:solidFill>
                <a:schemeClr val="bg1"/>
              </a:solidFill>
            </a:endParaRPr>
          </a:p>
          <a:p>
            <a:r>
              <a:rPr lang="fi-FI" sz="2400" cap="none" dirty="0">
                <a:solidFill>
                  <a:schemeClr val="bg1"/>
                </a:solidFill>
              </a:rPr>
              <a:t>19.5.2022</a:t>
            </a:r>
          </a:p>
          <a:p>
            <a:endParaRPr lang="fi-FI" cap="none" dirty="0">
              <a:solidFill>
                <a:schemeClr val="bg1"/>
              </a:solidFill>
            </a:endParaRPr>
          </a:p>
          <a:p>
            <a:r>
              <a:rPr lang="fi-FI" cap="none" dirty="0">
                <a:solidFill>
                  <a:schemeClr val="bg1"/>
                </a:solidFill>
              </a:rPr>
              <a:t>Mielenterveysstrategia ja poikkihallinnollinen mielenterveyden edistäminen</a:t>
            </a:r>
          </a:p>
          <a:p>
            <a:endParaRPr lang="fi-FI" cap="none" dirty="0">
              <a:solidFill>
                <a:schemeClr val="bg1"/>
              </a:solidFill>
            </a:endParaRPr>
          </a:p>
          <a:p>
            <a:r>
              <a:rPr lang="fi-FI" cap="none" dirty="0">
                <a:solidFill>
                  <a:schemeClr val="bg1"/>
                </a:solidFill>
              </a:rPr>
              <a:t>Kristian Wahlbeck</a:t>
            </a:r>
          </a:p>
          <a:p>
            <a:endParaRPr lang="fi-FI" sz="2800" cap="none" dirty="0">
              <a:solidFill>
                <a:schemeClr val="bg1"/>
              </a:solidFill>
            </a:endParaRPr>
          </a:p>
          <a:p>
            <a:r>
              <a:rPr lang="fi-FI" sz="2800" cap="none" dirty="0">
                <a:solidFill>
                  <a:schemeClr val="bg1"/>
                </a:solidFill>
              </a:rPr>
              <a:t>Kehitysjohtaja</a:t>
            </a:r>
          </a:p>
          <a:p>
            <a:r>
              <a:rPr lang="fi-FI" sz="2800" cap="none" dirty="0">
                <a:solidFill>
                  <a:schemeClr val="bg1"/>
                </a:solidFill>
              </a:rPr>
              <a:t>MIELI Suomen Mielenterveys ry</a:t>
            </a:r>
          </a:p>
          <a:p>
            <a:endParaRPr lang="fi-FI" dirty="0">
              <a:solidFill>
                <a:schemeClr val="bg1"/>
              </a:solidFill>
            </a:endParaRPr>
          </a:p>
          <a:p>
            <a:endParaRPr lang="fi-FI" dirty="0">
              <a:solidFill>
                <a:schemeClr val="bg1"/>
              </a:solidFill>
            </a:endParaRPr>
          </a:p>
        </p:txBody>
      </p:sp>
    </p:spTree>
    <p:extLst>
      <p:ext uri="{BB962C8B-B14F-4D97-AF65-F5344CB8AC3E}">
        <p14:creationId xmlns:p14="http://schemas.microsoft.com/office/powerpoint/2010/main" val="2130234201"/>
      </p:ext>
    </p:extLst>
  </p:cSld>
  <p:clrMapOvr>
    <a:masterClrMapping/>
  </p:clrMapOvr>
  <mc:AlternateContent xmlns:mc="http://schemas.openxmlformats.org/markup-compatibility/2006" xmlns:p14="http://schemas.microsoft.com/office/powerpoint/2010/main">
    <mc:Choice Requires="p14">
      <p:transition spd="slow" p14:dur="2000" advTm="23151"/>
    </mc:Choice>
    <mc:Fallback xmlns="">
      <p:transition spd="slow" advTm="2315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fi-FI" dirty="0"/>
              <a:t>Painopiste 2: Lasten ja nuorten mielenterveyden rakentuminen arjessa</a:t>
            </a:r>
          </a:p>
        </p:txBody>
      </p:sp>
      <p:sp>
        <p:nvSpPr>
          <p:cNvPr id="6" name="Dian numeron paikkamerkki 5"/>
          <p:cNvSpPr>
            <a:spLocks noGrp="1"/>
          </p:cNvSpPr>
          <p:nvPr>
            <p:ph type="sldNum" sz="quarter" idx="10"/>
          </p:nvPr>
        </p:nvSpPr>
        <p:spPr>
          <a:prstGeom prst="rect">
            <a:avLst/>
          </a:prstGeom>
        </p:spPr>
        <p:txBody>
          <a:bodyPr vert="horz" lIns="0" tIns="0" rIns="0" bIns="0" rtlCol="0" anchor="t" anchorCtr="0"/>
          <a:lstStyle>
            <a:defPPr>
              <a:defRPr lang="fi-FI"/>
            </a:defPPr>
            <a:lvl1pPr marL="0" algn="l" defTabSz="914400" rtl="0" eaLnBrk="1" latinLnBrk="0" hangingPunct="1">
              <a:defRPr sz="1333" b="1"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22B7C4-AFD1-7743-BBCA-4BB7396376EE}" type="slidenum">
              <a:rPr lang="fi-FI" smtClean="0"/>
              <a:pPr/>
              <a:t>10</a:t>
            </a:fld>
            <a:endParaRPr lang="fi-FI" dirty="0"/>
          </a:p>
        </p:txBody>
      </p:sp>
      <p:sp>
        <p:nvSpPr>
          <p:cNvPr id="3" name="Sisällön paikkamerkki 2"/>
          <p:cNvSpPr>
            <a:spLocks noGrp="1"/>
          </p:cNvSpPr>
          <p:nvPr>
            <p:ph type="body" sz="quarter" idx="11"/>
          </p:nvPr>
        </p:nvSpPr>
        <p:spPr/>
        <p:txBody>
          <a:bodyPr>
            <a:normAutofit fontScale="92500" lnSpcReduction="10000"/>
          </a:bodyPr>
          <a:lstStyle/>
          <a:p>
            <a:pPr marL="0" indent="0">
              <a:buNone/>
            </a:pPr>
            <a:r>
              <a:rPr lang="fi-FI" dirty="0">
                <a:solidFill>
                  <a:schemeClr val="tx1"/>
                </a:solidFill>
              </a:rPr>
              <a:t>Lapsuuden ja nuoruuden kasvuolosuhteet vaikuttavat merkittävästi mielenterveyteen. Lasten ja nuorten mielenterveys vahvistuu, kun </a:t>
            </a:r>
            <a:r>
              <a:rPr lang="fi-FI">
                <a:solidFill>
                  <a:schemeClr val="tx1"/>
                </a:solidFill>
              </a:rPr>
              <a:t>yhteiskunta toimii </a:t>
            </a:r>
            <a:r>
              <a:rPr lang="fi-FI" dirty="0">
                <a:solidFill>
                  <a:schemeClr val="tx1"/>
                </a:solidFill>
              </a:rPr>
              <a:t>niin, että:</a:t>
            </a:r>
          </a:p>
          <a:p>
            <a:pPr marL="0" indent="0">
              <a:buNone/>
            </a:pPr>
            <a:endParaRPr lang="fi-FI" dirty="0">
              <a:solidFill>
                <a:schemeClr val="tx1"/>
              </a:solidFill>
            </a:endParaRPr>
          </a:p>
          <a:p>
            <a:r>
              <a:rPr lang="fi-FI" dirty="0">
                <a:solidFill>
                  <a:schemeClr val="accent6">
                    <a:lumMod val="50000"/>
                  </a:schemeClr>
                </a:solidFill>
              </a:rPr>
              <a:t>luodaan edellytykset turvalliselle elämän alulle</a:t>
            </a:r>
          </a:p>
          <a:p>
            <a:r>
              <a:rPr lang="fi-FI" dirty="0">
                <a:solidFill>
                  <a:schemeClr val="accent6">
                    <a:lumMod val="50000"/>
                  </a:schemeClr>
                </a:solidFill>
              </a:rPr>
              <a:t>turvataan jokaiselle lapselle yhtäläiset mahdollisuudet hyvään itsetuntoon ja mielenterveystaitoihin, oppimiseen ja onnistumisen kokemuksiin  </a:t>
            </a:r>
            <a:endParaRPr lang="fi-FI" strike="sngStrike" dirty="0">
              <a:solidFill>
                <a:schemeClr val="accent6">
                  <a:lumMod val="50000"/>
                </a:schemeClr>
              </a:solidFill>
            </a:endParaRPr>
          </a:p>
          <a:p>
            <a:r>
              <a:rPr lang="fi-FI" dirty="0">
                <a:solidFill>
                  <a:schemeClr val="accent6">
                    <a:lumMod val="50000"/>
                  </a:schemeClr>
                </a:solidFill>
              </a:rPr>
              <a:t>annetaan jokaiselle lapselle ja nuorelle yhtäläinen mahdollisuus osallistua turvallisiin ja kehitystä edistäviin harrastuksiin</a:t>
            </a:r>
          </a:p>
          <a:p>
            <a:r>
              <a:rPr lang="fi-FI" dirty="0">
                <a:solidFill>
                  <a:schemeClr val="accent6">
                    <a:lumMod val="50000"/>
                  </a:schemeClr>
                </a:solidFill>
              </a:rPr>
              <a:t>turvataan haavoittuvassa asemassa olevien lasten ja nuorten oikeudet </a:t>
            </a:r>
          </a:p>
          <a:p>
            <a:r>
              <a:rPr lang="fi-FI" dirty="0">
                <a:solidFill>
                  <a:schemeClr val="accent6">
                    <a:lumMod val="50000"/>
                  </a:schemeClr>
                </a:solidFill>
              </a:rPr>
              <a:t>vähennetään lapsiköyhyyttä.</a:t>
            </a:r>
          </a:p>
          <a:p>
            <a:pPr marL="0" indent="0">
              <a:buNone/>
            </a:pPr>
            <a:endParaRPr lang="fi-FI" dirty="0"/>
          </a:p>
        </p:txBody>
      </p:sp>
      <p:sp>
        <p:nvSpPr>
          <p:cNvPr id="4" name="Päivämäärän paikkamerkki 3"/>
          <p:cNvSpPr>
            <a:spLocks noGrp="1"/>
          </p:cNvSpPr>
          <p:nvPr>
            <p:ph type="dt" sz="half" idx="4294967295"/>
          </p:nvPr>
        </p:nvSpPr>
        <p:spPr>
          <a:xfrm>
            <a:off x="0" y="6356350"/>
            <a:ext cx="1481138" cy="501650"/>
          </a:xfrm>
          <a:prstGeom prst="rect">
            <a:avLst/>
          </a:prstGeom>
        </p:spPr>
        <p:txBody>
          <a:bodyPr vert="horz" lIns="0" tIns="0" rIns="0" bIns="0" rtlCol="0" anchor="t" anchorCtr="0"/>
          <a:lstStyle>
            <a:defPPr>
              <a:defRPr lang="fi-FI"/>
            </a:defPPr>
            <a:lvl1pPr marL="0" algn="l" defTabSz="914400" rtl="0" eaLnBrk="1" latinLnBrk="0" hangingPunct="1">
              <a:defRPr sz="1333" b="1"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D33BA0C-F9BD-444C-B280-9A823C2D0891}" type="datetime1">
              <a:rPr lang="fi-FI" smtClean="0"/>
              <a:t>19.5.2022</a:t>
            </a:fld>
            <a:endParaRPr lang="fi-FI" dirty="0"/>
          </a:p>
        </p:txBody>
      </p:sp>
      <p:sp>
        <p:nvSpPr>
          <p:cNvPr id="5" name="Alatunnisteen paikkamerkki 4"/>
          <p:cNvSpPr>
            <a:spLocks noGrp="1"/>
          </p:cNvSpPr>
          <p:nvPr>
            <p:ph type="ftr" sz="quarter" idx="4294967295"/>
          </p:nvPr>
        </p:nvSpPr>
        <p:spPr>
          <a:xfrm>
            <a:off x="4868863" y="6356350"/>
            <a:ext cx="7323137" cy="501650"/>
          </a:xfrm>
          <a:prstGeom prst="rect">
            <a:avLst/>
          </a:prstGeom>
        </p:spPr>
        <p:txBody>
          <a:bodyPr vert="horz" lIns="0" tIns="0" rIns="0" bIns="0" rtlCol="0" anchor="t" anchorCtr="0"/>
          <a:lstStyle>
            <a:defPPr>
              <a:defRPr lang="fi-FI"/>
            </a:defPPr>
            <a:lvl1pPr marL="0" algn="l" defTabSz="914400" rtl="0" eaLnBrk="1" latinLnBrk="0" hangingPunct="1">
              <a:defRPr sz="1333" b="1"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a:t>Mielenterveyden edistäminen</a:t>
            </a:r>
            <a:endParaRPr lang="fi-FI" dirty="0"/>
          </a:p>
        </p:txBody>
      </p:sp>
    </p:spTree>
    <p:extLst>
      <p:ext uri="{BB962C8B-B14F-4D97-AF65-F5344CB8AC3E}">
        <p14:creationId xmlns:p14="http://schemas.microsoft.com/office/powerpoint/2010/main" val="962205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Painopiste 3: Mielenterveysoikeudet</a:t>
            </a:r>
          </a:p>
        </p:txBody>
      </p:sp>
      <p:sp>
        <p:nvSpPr>
          <p:cNvPr id="6" name="Dian numeron paikkamerkki 5"/>
          <p:cNvSpPr>
            <a:spLocks noGrp="1"/>
          </p:cNvSpPr>
          <p:nvPr>
            <p:ph type="sldNum" sz="quarter" idx="10"/>
          </p:nvPr>
        </p:nvSpPr>
        <p:spPr>
          <a:prstGeom prst="rect">
            <a:avLst/>
          </a:prstGeom>
        </p:spPr>
        <p:txBody>
          <a:bodyPr vert="horz" lIns="0" tIns="0" rIns="0" bIns="0" rtlCol="0" anchor="t" anchorCtr="0"/>
          <a:lstStyle>
            <a:defPPr>
              <a:defRPr lang="fi-FI"/>
            </a:defPPr>
            <a:lvl1pPr marL="0" algn="l" defTabSz="914400" rtl="0" eaLnBrk="1" latinLnBrk="0" hangingPunct="1">
              <a:defRPr sz="1333" b="1"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22B7C4-AFD1-7743-BBCA-4BB7396376EE}" type="slidenum">
              <a:rPr lang="fi-FI" smtClean="0"/>
              <a:pPr/>
              <a:t>11</a:t>
            </a:fld>
            <a:endParaRPr lang="fi-FI" dirty="0"/>
          </a:p>
        </p:txBody>
      </p:sp>
      <p:sp>
        <p:nvSpPr>
          <p:cNvPr id="3" name="Sisällön paikkamerkki 2"/>
          <p:cNvSpPr>
            <a:spLocks noGrp="1"/>
          </p:cNvSpPr>
          <p:nvPr>
            <p:ph type="body" sz="quarter" idx="11"/>
          </p:nvPr>
        </p:nvSpPr>
        <p:spPr/>
        <p:txBody>
          <a:bodyPr>
            <a:normAutofit/>
          </a:bodyPr>
          <a:lstStyle/>
          <a:p>
            <a:pPr marL="0" indent="0">
              <a:buNone/>
            </a:pPr>
            <a:r>
              <a:rPr lang="fi-FI" dirty="0">
                <a:solidFill>
                  <a:schemeClr val="accent6">
                    <a:lumMod val="50000"/>
                  </a:schemeClr>
                </a:solidFill>
              </a:rPr>
              <a:t>Mielenterveysoikeuksien saavuttamiseksi tarvitaan työtä ennakkoluulojen, syrjinnän, virheellisten käsitysten ja vastakkain asettelun voittamiseksi. Jokaisen ihmisen mielenterveysoikeuksiin kuuluvat:</a:t>
            </a:r>
          </a:p>
          <a:p>
            <a:r>
              <a:rPr lang="fi-FI" dirty="0">
                <a:solidFill>
                  <a:schemeClr val="accent6">
                    <a:lumMod val="50000"/>
                  </a:schemeClr>
                </a:solidFill>
              </a:rPr>
              <a:t>ihmisarvon sekä perus- ja ihmisoikeuksien kunnioitus</a:t>
            </a:r>
            <a:endParaRPr lang="fi-FI" b="1" dirty="0">
              <a:solidFill>
                <a:schemeClr val="accent6">
                  <a:lumMod val="50000"/>
                </a:schemeClr>
              </a:solidFill>
            </a:endParaRPr>
          </a:p>
          <a:p>
            <a:r>
              <a:rPr lang="fi-FI" dirty="0">
                <a:solidFill>
                  <a:schemeClr val="accent6">
                    <a:lumMod val="50000"/>
                  </a:schemeClr>
                </a:solidFill>
              </a:rPr>
              <a:t>yhdenvertainen oikeus asumiseen, opintoihin, työhön, toimeentuloon ja osallisuuteen</a:t>
            </a:r>
          </a:p>
          <a:p>
            <a:r>
              <a:rPr lang="fi-FI" dirty="0">
                <a:solidFill>
                  <a:schemeClr val="accent6">
                    <a:lumMod val="50000"/>
                  </a:schemeClr>
                </a:solidFill>
              </a:rPr>
              <a:t>oikeus määritellä itse ne asiat, jotka auttavat selviytymään arjessa</a:t>
            </a:r>
          </a:p>
          <a:p>
            <a:r>
              <a:rPr lang="fi-FI" dirty="0">
                <a:solidFill>
                  <a:schemeClr val="accent6">
                    <a:lumMod val="50000"/>
                  </a:schemeClr>
                </a:solidFill>
              </a:rPr>
              <a:t>oikeus vaikuttaa ihmisenä, vertaistoimijana ja kokemusasiantuntijana</a:t>
            </a:r>
          </a:p>
          <a:p>
            <a:r>
              <a:rPr lang="fi-FI" dirty="0">
                <a:solidFill>
                  <a:schemeClr val="accent6">
                    <a:lumMod val="50000"/>
                  </a:schemeClr>
                </a:solidFill>
              </a:rPr>
              <a:t>monimuotoisuuden hyväksyminen ja syrjimättömyys.</a:t>
            </a:r>
          </a:p>
          <a:p>
            <a:endParaRPr lang="fi-FI" dirty="0">
              <a:solidFill>
                <a:schemeClr val="accent6">
                  <a:lumMod val="50000"/>
                </a:schemeClr>
              </a:solidFill>
            </a:endParaRPr>
          </a:p>
          <a:p>
            <a:endParaRPr lang="fi-FI" dirty="0"/>
          </a:p>
          <a:p>
            <a:pPr marL="0" indent="0">
              <a:buNone/>
            </a:pPr>
            <a:endParaRPr lang="fi-FI" dirty="0"/>
          </a:p>
          <a:p>
            <a:endParaRPr lang="fi-FI" dirty="0">
              <a:solidFill>
                <a:schemeClr val="accent6">
                  <a:lumMod val="50000"/>
                </a:schemeClr>
              </a:solidFill>
            </a:endParaRPr>
          </a:p>
          <a:p>
            <a:pPr marL="0" indent="0">
              <a:buNone/>
            </a:pPr>
            <a:endParaRPr lang="fi-FI" dirty="0">
              <a:solidFill>
                <a:schemeClr val="accent6">
                  <a:lumMod val="50000"/>
                </a:schemeClr>
              </a:solidFill>
            </a:endParaRPr>
          </a:p>
          <a:p>
            <a:pPr marL="0" indent="0">
              <a:buNone/>
            </a:pPr>
            <a:endParaRPr lang="fi-FI" dirty="0">
              <a:solidFill>
                <a:srgbClr val="FF0000"/>
              </a:solidFill>
            </a:endParaRPr>
          </a:p>
          <a:p>
            <a:endParaRPr lang="fi-FI" dirty="0"/>
          </a:p>
          <a:p>
            <a:pPr marL="0" indent="0">
              <a:buNone/>
            </a:pPr>
            <a:endParaRPr lang="fi-FI" dirty="0"/>
          </a:p>
        </p:txBody>
      </p:sp>
      <p:sp>
        <p:nvSpPr>
          <p:cNvPr id="4" name="Päivämäärän paikkamerkki 3"/>
          <p:cNvSpPr>
            <a:spLocks noGrp="1"/>
          </p:cNvSpPr>
          <p:nvPr>
            <p:ph type="dt" sz="half" idx="4294967295"/>
          </p:nvPr>
        </p:nvSpPr>
        <p:spPr>
          <a:xfrm>
            <a:off x="0" y="6356350"/>
            <a:ext cx="1481138" cy="501650"/>
          </a:xfrm>
          <a:prstGeom prst="rect">
            <a:avLst/>
          </a:prstGeom>
        </p:spPr>
        <p:txBody>
          <a:bodyPr vert="horz" lIns="0" tIns="0" rIns="0" bIns="0" rtlCol="0" anchor="t" anchorCtr="0"/>
          <a:lstStyle>
            <a:defPPr>
              <a:defRPr lang="fi-FI"/>
            </a:defPPr>
            <a:lvl1pPr marL="0" algn="l" defTabSz="914400" rtl="0" eaLnBrk="1" latinLnBrk="0" hangingPunct="1">
              <a:defRPr sz="1333" b="1"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314141-404D-4B71-BCCA-6D422B153E32}" type="datetime1">
              <a:rPr lang="fi-FI" smtClean="0"/>
              <a:t>19.5.2022</a:t>
            </a:fld>
            <a:endParaRPr lang="fi-FI" dirty="0"/>
          </a:p>
        </p:txBody>
      </p:sp>
      <p:sp>
        <p:nvSpPr>
          <p:cNvPr id="5" name="Alatunnisteen paikkamerkki 4"/>
          <p:cNvSpPr>
            <a:spLocks noGrp="1"/>
          </p:cNvSpPr>
          <p:nvPr>
            <p:ph type="ftr" sz="quarter" idx="4294967295"/>
          </p:nvPr>
        </p:nvSpPr>
        <p:spPr>
          <a:xfrm>
            <a:off x="4868863" y="6356350"/>
            <a:ext cx="7323137" cy="501650"/>
          </a:xfrm>
          <a:prstGeom prst="rect">
            <a:avLst/>
          </a:prstGeom>
        </p:spPr>
        <p:txBody>
          <a:bodyPr vert="horz" lIns="0" tIns="0" rIns="0" bIns="0" rtlCol="0" anchor="t" anchorCtr="0"/>
          <a:lstStyle>
            <a:defPPr>
              <a:defRPr lang="fi-FI"/>
            </a:defPPr>
            <a:lvl1pPr marL="0" algn="l" defTabSz="914400" rtl="0" eaLnBrk="1" latinLnBrk="0" hangingPunct="1">
              <a:defRPr sz="1333" b="1"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a:t>Mielenterveyden edistäminen</a:t>
            </a:r>
            <a:endParaRPr lang="fi-FI" dirty="0"/>
          </a:p>
        </p:txBody>
      </p:sp>
    </p:spTree>
    <p:extLst>
      <p:ext uri="{BB962C8B-B14F-4D97-AF65-F5344CB8AC3E}">
        <p14:creationId xmlns:p14="http://schemas.microsoft.com/office/powerpoint/2010/main" val="11941733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fi-FI" dirty="0"/>
              <a:t>Painopiste 4: ihmisten tarpeiden mukaiset, laaja-alaiset palvelut</a:t>
            </a:r>
          </a:p>
        </p:txBody>
      </p:sp>
      <p:sp>
        <p:nvSpPr>
          <p:cNvPr id="6" name="Dian numeron paikkamerkki 5"/>
          <p:cNvSpPr>
            <a:spLocks noGrp="1"/>
          </p:cNvSpPr>
          <p:nvPr>
            <p:ph type="sldNum" sz="quarter" idx="10"/>
          </p:nvPr>
        </p:nvSpPr>
        <p:spPr>
          <a:prstGeom prst="rect">
            <a:avLst/>
          </a:prstGeom>
        </p:spPr>
        <p:txBody>
          <a:bodyPr vert="horz" lIns="0" tIns="0" rIns="0" bIns="0" rtlCol="0" anchor="t" anchorCtr="0"/>
          <a:lstStyle>
            <a:defPPr>
              <a:defRPr lang="fi-FI"/>
            </a:defPPr>
            <a:lvl1pPr marL="0" algn="l" defTabSz="914400" rtl="0" eaLnBrk="1" latinLnBrk="0" hangingPunct="1">
              <a:defRPr sz="1333" b="1"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22B7C4-AFD1-7743-BBCA-4BB7396376EE}" type="slidenum">
              <a:rPr lang="fi-FI" smtClean="0"/>
              <a:pPr/>
              <a:t>12</a:t>
            </a:fld>
            <a:endParaRPr lang="fi-FI" dirty="0"/>
          </a:p>
        </p:txBody>
      </p:sp>
      <p:sp>
        <p:nvSpPr>
          <p:cNvPr id="3" name="Sisällön paikkamerkki 2"/>
          <p:cNvSpPr>
            <a:spLocks noGrp="1"/>
          </p:cNvSpPr>
          <p:nvPr>
            <p:ph type="body" sz="quarter" idx="11"/>
          </p:nvPr>
        </p:nvSpPr>
        <p:spPr/>
        <p:txBody>
          <a:bodyPr>
            <a:normAutofit/>
          </a:bodyPr>
          <a:lstStyle/>
          <a:p>
            <a:pPr marL="0" indent="0">
              <a:buNone/>
            </a:pPr>
            <a:r>
              <a:rPr lang="fi-FI" dirty="0">
                <a:solidFill>
                  <a:schemeClr val="tx1"/>
                </a:solidFill>
              </a:rPr>
              <a:t>Palvelut vastaavat ihmisen tarpeita, kun varmistetaan, että:</a:t>
            </a:r>
          </a:p>
          <a:p>
            <a:r>
              <a:rPr lang="fi-FI" dirty="0">
                <a:solidFill>
                  <a:schemeClr val="accent6">
                    <a:lumMod val="50000"/>
                  </a:schemeClr>
                </a:solidFill>
              </a:rPr>
              <a:t>palvelut ovat tarvelähtöisiä, laaja-alaisia ja yhteen sovitettuja</a:t>
            </a:r>
          </a:p>
          <a:p>
            <a:r>
              <a:rPr lang="fi-FI" dirty="0">
                <a:solidFill>
                  <a:schemeClr val="accent6">
                    <a:lumMod val="50000"/>
                  </a:schemeClr>
                </a:solidFill>
              </a:rPr>
              <a:t>palvelujärjestelmä on asiakaslähtöinen, laadukas ja muuntautumiskykyinen</a:t>
            </a:r>
          </a:p>
          <a:p>
            <a:r>
              <a:rPr lang="fi-FI" dirty="0">
                <a:solidFill>
                  <a:schemeClr val="accent6">
                    <a:lumMod val="50000"/>
                  </a:schemeClr>
                </a:solidFill>
              </a:rPr>
              <a:t>jokainen saa palvelut riittävän varhain ja nopeasti</a:t>
            </a:r>
          </a:p>
          <a:p>
            <a:r>
              <a:rPr lang="fi-FI" dirty="0">
                <a:solidFill>
                  <a:schemeClr val="accent6">
                    <a:lumMod val="50000"/>
                  </a:schemeClr>
                </a:solidFill>
              </a:rPr>
              <a:t>haavoittuvat ryhmät otetaan huomioon </a:t>
            </a:r>
          </a:p>
          <a:p>
            <a:r>
              <a:rPr lang="fi-FI" dirty="0">
                <a:solidFill>
                  <a:schemeClr val="accent6">
                    <a:lumMod val="50000"/>
                  </a:schemeClr>
                </a:solidFill>
              </a:rPr>
              <a:t>omaiset ja läheiset tulevat huomioon otetuiksi</a:t>
            </a:r>
          </a:p>
          <a:p>
            <a:r>
              <a:rPr lang="fi-FI" dirty="0">
                <a:solidFill>
                  <a:schemeClr val="accent6">
                    <a:lumMod val="50000"/>
                  </a:schemeClr>
                </a:solidFill>
              </a:rPr>
              <a:t>palveluissa ihminen on kokonaisuus, ja mielenterveyden lisäksi myös fyysinen terveys otetaan huomioon.</a:t>
            </a:r>
          </a:p>
          <a:p>
            <a:endParaRPr lang="fi-FI" dirty="0">
              <a:solidFill>
                <a:schemeClr val="accent6">
                  <a:lumMod val="50000"/>
                </a:schemeClr>
              </a:solidFill>
            </a:endParaRPr>
          </a:p>
          <a:p>
            <a:endParaRPr lang="fi-FI" dirty="0">
              <a:solidFill>
                <a:srgbClr val="FF0000"/>
              </a:solidFill>
            </a:endParaRPr>
          </a:p>
          <a:p>
            <a:endParaRPr lang="fi-FI" dirty="0">
              <a:solidFill>
                <a:schemeClr val="accent6">
                  <a:lumMod val="50000"/>
                </a:schemeClr>
              </a:solidFill>
            </a:endParaRPr>
          </a:p>
          <a:p>
            <a:pPr marL="0" indent="0">
              <a:buNone/>
            </a:pPr>
            <a:endParaRPr lang="fi-FI" dirty="0"/>
          </a:p>
          <a:p>
            <a:endParaRPr lang="fi-FI" dirty="0">
              <a:solidFill>
                <a:srgbClr val="FF0000"/>
              </a:solidFill>
            </a:endParaRPr>
          </a:p>
          <a:p>
            <a:pPr marL="0" indent="0">
              <a:buNone/>
            </a:pPr>
            <a:endParaRPr lang="fi-FI" dirty="0">
              <a:solidFill>
                <a:srgbClr val="FF0000"/>
              </a:solidFill>
            </a:endParaRPr>
          </a:p>
          <a:p>
            <a:pPr marL="0" indent="0">
              <a:buNone/>
            </a:pPr>
            <a:endParaRPr lang="fi-FI" dirty="0"/>
          </a:p>
        </p:txBody>
      </p:sp>
      <p:sp>
        <p:nvSpPr>
          <p:cNvPr id="4" name="Päivämäärän paikkamerkki 3"/>
          <p:cNvSpPr>
            <a:spLocks noGrp="1"/>
          </p:cNvSpPr>
          <p:nvPr>
            <p:ph type="dt" sz="half" idx="4294967295"/>
          </p:nvPr>
        </p:nvSpPr>
        <p:spPr>
          <a:xfrm>
            <a:off x="0" y="6356350"/>
            <a:ext cx="1481138" cy="501650"/>
          </a:xfrm>
          <a:prstGeom prst="rect">
            <a:avLst/>
          </a:prstGeom>
        </p:spPr>
        <p:txBody>
          <a:bodyPr vert="horz" lIns="0" tIns="0" rIns="0" bIns="0" rtlCol="0" anchor="t" anchorCtr="0"/>
          <a:lstStyle>
            <a:defPPr>
              <a:defRPr lang="fi-FI"/>
            </a:defPPr>
            <a:lvl1pPr marL="0" algn="l" defTabSz="914400" rtl="0" eaLnBrk="1" latinLnBrk="0" hangingPunct="1">
              <a:defRPr sz="1333" b="1"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B6C3A6-9D0A-495F-9E2F-93681D027220}" type="datetime1">
              <a:rPr lang="fi-FI" smtClean="0"/>
              <a:t>19.5.2022</a:t>
            </a:fld>
            <a:endParaRPr lang="fi-FI" dirty="0"/>
          </a:p>
        </p:txBody>
      </p:sp>
      <p:sp>
        <p:nvSpPr>
          <p:cNvPr id="5" name="Alatunnisteen paikkamerkki 4"/>
          <p:cNvSpPr>
            <a:spLocks noGrp="1"/>
          </p:cNvSpPr>
          <p:nvPr>
            <p:ph type="ftr" sz="quarter" idx="4294967295"/>
          </p:nvPr>
        </p:nvSpPr>
        <p:spPr>
          <a:xfrm>
            <a:off x="4868863" y="6356350"/>
            <a:ext cx="7323137" cy="501650"/>
          </a:xfrm>
          <a:prstGeom prst="rect">
            <a:avLst/>
          </a:prstGeom>
        </p:spPr>
        <p:txBody>
          <a:bodyPr vert="horz" lIns="0" tIns="0" rIns="0" bIns="0" rtlCol="0" anchor="t" anchorCtr="0"/>
          <a:lstStyle>
            <a:defPPr>
              <a:defRPr lang="fi-FI"/>
            </a:defPPr>
            <a:lvl1pPr marL="0" algn="l" defTabSz="914400" rtl="0" eaLnBrk="1" latinLnBrk="0" hangingPunct="1">
              <a:defRPr sz="1333" b="1"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a:t>Mielenterveyden edistäminen</a:t>
            </a:r>
            <a:endParaRPr lang="fi-FI" dirty="0"/>
          </a:p>
        </p:txBody>
      </p:sp>
    </p:spTree>
    <p:extLst>
      <p:ext uri="{BB962C8B-B14F-4D97-AF65-F5344CB8AC3E}">
        <p14:creationId xmlns:p14="http://schemas.microsoft.com/office/powerpoint/2010/main" val="3038144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dirty="0"/>
              <a:t>Painopiste 5: Hyvä mielenterveysjohtaminen</a:t>
            </a:r>
          </a:p>
        </p:txBody>
      </p:sp>
      <p:sp>
        <p:nvSpPr>
          <p:cNvPr id="6" name="Dian numeron paikkamerkki 5"/>
          <p:cNvSpPr>
            <a:spLocks noGrp="1"/>
          </p:cNvSpPr>
          <p:nvPr>
            <p:ph type="sldNum" sz="quarter" idx="10"/>
          </p:nvPr>
        </p:nvSpPr>
        <p:spPr>
          <a:prstGeom prst="rect">
            <a:avLst/>
          </a:prstGeom>
        </p:spPr>
        <p:txBody>
          <a:bodyPr vert="horz" lIns="0" tIns="0" rIns="0" bIns="0" rtlCol="0" anchor="t" anchorCtr="0"/>
          <a:lstStyle>
            <a:defPPr>
              <a:defRPr lang="fi-FI"/>
            </a:defPPr>
            <a:lvl1pPr marL="0" algn="l" defTabSz="914400" rtl="0" eaLnBrk="1" latinLnBrk="0" hangingPunct="1">
              <a:defRPr sz="1333" b="1"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22B7C4-AFD1-7743-BBCA-4BB7396376EE}" type="slidenum">
              <a:rPr lang="fi-FI" smtClean="0"/>
              <a:pPr/>
              <a:t>13</a:t>
            </a:fld>
            <a:endParaRPr lang="fi-FI" dirty="0"/>
          </a:p>
        </p:txBody>
      </p:sp>
      <p:sp>
        <p:nvSpPr>
          <p:cNvPr id="3" name="Sisällön paikkamerkki 2"/>
          <p:cNvSpPr>
            <a:spLocks noGrp="1"/>
          </p:cNvSpPr>
          <p:nvPr>
            <p:ph type="body" sz="quarter" idx="11"/>
          </p:nvPr>
        </p:nvSpPr>
        <p:spPr/>
        <p:txBody>
          <a:bodyPr>
            <a:normAutofit/>
          </a:bodyPr>
          <a:lstStyle/>
          <a:p>
            <a:pPr marL="0" indent="0">
              <a:buNone/>
            </a:pPr>
            <a:r>
              <a:rPr lang="fi-FI" dirty="0">
                <a:solidFill>
                  <a:schemeClr val="accent6">
                    <a:lumMod val="50000"/>
                  </a:schemeClr>
                </a:solidFill>
              </a:rPr>
              <a:t>Mielenterveystyötä ohjataan ja johdetaan suunnitelmallisesti kokonaisuutena </a:t>
            </a:r>
            <a:r>
              <a:rPr lang="fi-FI" dirty="0">
                <a:solidFill>
                  <a:srgbClr val="FF0000"/>
                </a:solidFill>
              </a:rPr>
              <a:t>ylittäen hallinnolliset rajat</a:t>
            </a:r>
            <a:r>
              <a:rPr lang="fi-FI" dirty="0">
                <a:solidFill>
                  <a:schemeClr val="accent6">
                    <a:lumMod val="50000"/>
                  </a:schemeClr>
                </a:solidFill>
              </a:rPr>
              <a:t>:</a:t>
            </a:r>
          </a:p>
          <a:p>
            <a:r>
              <a:rPr lang="fi-FI" dirty="0">
                <a:solidFill>
                  <a:schemeClr val="accent6">
                    <a:lumMod val="50000"/>
                  </a:schemeClr>
                </a:solidFill>
              </a:rPr>
              <a:t>Johtamisessa tukeudutaan parhaaseen tietoon ja teknologiaan</a:t>
            </a:r>
          </a:p>
          <a:p>
            <a:r>
              <a:rPr lang="fi-FI" dirty="0">
                <a:solidFill>
                  <a:schemeClr val="accent6">
                    <a:lumMod val="50000"/>
                  </a:schemeClr>
                </a:solidFill>
              </a:rPr>
              <a:t>Varmistetaan ajankohtaisen ja ennakoivan tutkimustiedon saatavuus</a:t>
            </a:r>
          </a:p>
          <a:p>
            <a:r>
              <a:rPr lang="fi-FI" dirty="0">
                <a:solidFill>
                  <a:schemeClr val="accent6">
                    <a:lumMod val="50000"/>
                  </a:schemeClr>
                </a:solidFill>
              </a:rPr>
              <a:t>Johtamisessa käytetään parhaiten soveltuvia indikaattoreita ja niitä seurataan</a:t>
            </a:r>
          </a:p>
          <a:p>
            <a:r>
              <a:rPr lang="fi-FI" dirty="0">
                <a:solidFill>
                  <a:schemeClr val="accent6">
                    <a:lumMod val="50000"/>
                  </a:schemeClr>
                </a:solidFill>
              </a:rPr>
              <a:t>Mielenterveyslinjauksien toteutumista arvioidaan säännöllisesti ja sen toimenpide-ehdotuksia painotetaan ja muotoillaan uudestaan tarpeen mukaan.</a:t>
            </a:r>
          </a:p>
          <a:p>
            <a:endParaRPr lang="fi-FI" dirty="0">
              <a:solidFill>
                <a:schemeClr val="accent6">
                  <a:lumMod val="50000"/>
                </a:schemeClr>
              </a:solidFill>
            </a:endParaRPr>
          </a:p>
          <a:p>
            <a:endParaRPr lang="fi-FI" dirty="0">
              <a:solidFill>
                <a:schemeClr val="accent6">
                  <a:lumMod val="50000"/>
                </a:schemeClr>
              </a:solidFill>
            </a:endParaRPr>
          </a:p>
        </p:txBody>
      </p:sp>
      <p:sp>
        <p:nvSpPr>
          <p:cNvPr id="4" name="Päivämäärän paikkamerkki 3"/>
          <p:cNvSpPr>
            <a:spLocks noGrp="1"/>
          </p:cNvSpPr>
          <p:nvPr>
            <p:ph type="dt" sz="half" idx="4294967295"/>
          </p:nvPr>
        </p:nvSpPr>
        <p:spPr>
          <a:xfrm>
            <a:off x="0" y="6356350"/>
            <a:ext cx="1481138" cy="501650"/>
          </a:xfrm>
          <a:prstGeom prst="rect">
            <a:avLst/>
          </a:prstGeom>
        </p:spPr>
        <p:txBody>
          <a:bodyPr vert="horz" lIns="0" tIns="0" rIns="0" bIns="0" rtlCol="0" anchor="t" anchorCtr="0"/>
          <a:lstStyle>
            <a:defPPr>
              <a:defRPr lang="fi-FI"/>
            </a:defPPr>
            <a:lvl1pPr marL="0" algn="l" defTabSz="914400" rtl="0" eaLnBrk="1" latinLnBrk="0" hangingPunct="1">
              <a:defRPr sz="1333" b="1"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77C6D6-52B1-412C-BFBC-468F90F06FDF}" type="datetime1">
              <a:rPr lang="fi-FI" smtClean="0"/>
              <a:t>19.5.2022</a:t>
            </a:fld>
            <a:endParaRPr lang="fi-FI" dirty="0"/>
          </a:p>
        </p:txBody>
      </p:sp>
      <p:sp>
        <p:nvSpPr>
          <p:cNvPr id="5" name="Alatunnisteen paikkamerkki 4"/>
          <p:cNvSpPr>
            <a:spLocks noGrp="1"/>
          </p:cNvSpPr>
          <p:nvPr>
            <p:ph type="ftr" sz="quarter" idx="4294967295"/>
          </p:nvPr>
        </p:nvSpPr>
        <p:spPr>
          <a:xfrm>
            <a:off x="4868863" y="6356350"/>
            <a:ext cx="7323137" cy="501650"/>
          </a:xfrm>
          <a:prstGeom prst="rect">
            <a:avLst/>
          </a:prstGeom>
        </p:spPr>
        <p:txBody>
          <a:bodyPr vert="horz" lIns="0" tIns="0" rIns="0" bIns="0" rtlCol="0" anchor="t" anchorCtr="0"/>
          <a:lstStyle>
            <a:defPPr>
              <a:defRPr lang="fi-FI"/>
            </a:defPPr>
            <a:lvl1pPr marL="0" algn="l" defTabSz="914400" rtl="0" eaLnBrk="1" latinLnBrk="0" hangingPunct="1">
              <a:defRPr sz="1333" b="1"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a:t>Mielenterveyden edistäminen</a:t>
            </a:r>
            <a:endParaRPr lang="fi-FI" dirty="0"/>
          </a:p>
        </p:txBody>
      </p:sp>
    </p:spTree>
    <p:extLst>
      <p:ext uri="{BB962C8B-B14F-4D97-AF65-F5344CB8AC3E}">
        <p14:creationId xmlns:p14="http://schemas.microsoft.com/office/powerpoint/2010/main" val="2187741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cap="none" dirty="0"/>
              <a:t>Käsitteet</a:t>
            </a:r>
          </a:p>
        </p:txBody>
      </p:sp>
      <p:sp>
        <p:nvSpPr>
          <p:cNvPr id="3" name="Sisällön paikkamerkki 2"/>
          <p:cNvSpPr>
            <a:spLocks noGrp="1"/>
          </p:cNvSpPr>
          <p:nvPr>
            <p:ph idx="1"/>
          </p:nvPr>
        </p:nvSpPr>
        <p:spPr/>
        <p:txBody>
          <a:bodyPr/>
          <a:lstStyle/>
          <a:p>
            <a:endParaRPr lang="fi-FI"/>
          </a:p>
        </p:txBody>
      </p:sp>
      <p:sp>
        <p:nvSpPr>
          <p:cNvPr id="4" name="Päivämäärän paikkamerkki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31AF3AF-9295-4739-9AE5-52CB8D317F35}" type="datetime1">
              <a:rPr kumimoji="0" lang="fi-FI" sz="1100" b="0" i="0" u="none" strike="noStrike" kern="1200" cap="none" spc="0" normalizeH="0" baseline="0" noProof="0" smtClean="0">
                <a:ln>
                  <a:noFill/>
                </a:ln>
                <a:solidFill>
                  <a:srgbClr val="6A6E73"/>
                </a:solidFill>
                <a:effectLst/>
                <a:uLnTx/>
                <a:uFillTx/>
                <a:latin typeface="Calibri"/>
                <a:ea typeface="+mn-ea"/>
                <a:cs typeface="+mn-cs"/>
              </a:rPr>
              <a:t>19.5.2022</a:t>
            </a:fld>
            <a:endParaRPr kumimoji="0" lang="fi-FI" sz="1100" b="0" i="0" u="none" strike="noStrike" kern="1200" cap="none" spc="0" normalizeH="0" baseline="0" noProof="0">
              <a:ln>
                <a:noFill/>
              </a:ln>
              <a:solidFill>
                <a:srgbClr val="6A6E73"/>
              </a:solidFill>
              <a:effectLst/>
              <a:uLnTx/>
              <a:uFillTx/>
              <a:latin typeface="Calibri"/>
              <a:ea typeface="+mn-ea"/>
              <a:cs typeface="+mn-cs"/>
            </a:endParaRPr>
          </a:p>
        </p:txBody>
      </p:sp>
      <p:sp>
        <p:nvSpPr>
          <p:cNvPr id="7" name="Ellipsi 6"/>
          <p:cNvSpPr/>
          <p:nvPr/>
        </p:nvSpPr>
        <p:spPr>
          <a:xfrm>
            <a:off x="4007768" y="948840"/>
            <a:ext cx="3744416" cy="1296144"/>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a:ln>
                  <a:noFill/>
                </a:ln>
                <a:solidFill>
                  <a:prstClr val="white"/>
                </a:solidFill>
                <a:effectLst/>
                <a:uLnTx/>
                <a:uFillTx/>
                <a:latin typeface="Calibri"/>
                <a:ea typeface="+mn-ea"/>
                <a:cs typeface="+mn-cs"/>
              </a:rPr>
              <a:t>Mielenterveys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err="1">
                <a:ln>
                  <a:noFill/>
                </a:ln>
                <a:solidFill>
                  <a:prstClr val="white"/>
                </a:solidFill>
                <a:effectLst/>
                <a:uLnTx/>
                <a:uFillTx/>
                <a:latin typeface="Calibri"/>
                <a:ea typeface="+mn-ea"/>
                <a:cs typeface="+mn-cs"/>
              </a:rPr>
              <a:t>Psykisk</a:t>
            </a:r>
            <a:r>
              <a:rPr kumimoji="0" lang="fi-FI" sz="1800" b="0" i="0" u="none" strike="noStrike" kern="1200" cap="none" spc="0" normalizeH="0" baseline="0" noProof="0">
                <a:ln>
                  <a:noFill/>
                </a:ln>
                <a:solidFill>
                  <a:prstClr val="white"/>
                </a:solidFill>
                <a:effectLst/>
                <a:uLnTx/>
                <a:uFillTx/>
                <a:latin typeface="Calibri"/>
                <a:ea typeface="+mn-ea"/>
                <a:cs typeface="+mn-cs"/>
              </a:rPr>
              <a:t> hälsa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white"/>
                </a:solidFill>
                <a:effectLst/>
                <a:uLnTx/>
                <a:uFillTx/>
                <a:latin typeface="Calibri"/>
                <a:ea typeface="+mn-ea"/>
                <a:cs typeface="+mn-cs"/>
              </a:rPr>
              <a:t>Mental </a:t>
            </a:r>
            <a:r>
              <a:rPr kumimoji="0" lang="fi-FI" sz="1800" b="0" i="0" u="none" strike="noStrike" kern="1200" cap="none" spc="0" normalizeH="0" baseline="0" noProof="0" err="1">
                <a:ln>
                  <a:noFill/>
                </a:ln>
                <a:solidFill>
                  <a:prstClr val="white"/>
                </a:solidFill>
                <a:effectLst/>
                <a:uLnTx/>
                <a:uFillTx/>
                <a:latin typeface="Calibri"/>
                <a:ea typeface="+mn-ea"/>
                <a:cs typeface="+mn-cs"/>
              </a:rPr>
              <a:t>health</a:t>
            </a:r>
            <a:endParaRPr kumimoji="0" lang="fi-FI"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Ellipsi 7"/>
          <p:cNvSpPr/>
          <p:nvPr/>
        </p:nvSpPr>
        <p:spPr>
          <a:xfrm>
            <a:off x="7302274" y="2276872"/>
            <a:ext cx="3744416" cy="3600399"/>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a:ln>
                  <a:noFill/>
                </a:ln>
                <a:solidFill>
                  <a:prstClr val="white"/>
                </a:solidFill>
                <a:effectLst/>
                <a:uLnTx/>
                <a:uFillTx/>
                <a:latin typeface="Calibri"/>
                <a:ea typeface="+mn-ea"/>
                <a:cs typeface="+mn-cs"/>
              </a:rPr>
              <a:t>Mielenterveyden ongelmat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err="1">
                <a:ln>
                  <a:noFill/>
                </a:ln>
                <a:solidFill>
                  <a:prstClr val="white"/>
                </a:solidFill>
                <a:effectLst/>
                <a:uLnTx/>
                <a:uFillTx/>
                <a:latin typeface="Calibri"/>
                <a:ea typeface="+mn-ea"/>
                <a:cs typeface="+mn-cs"/>
              </a:rPr>
              <a:t>Psykisk</a:t>
            </a:r>
            <a:r>
              <a:rPr kumimoji="0" lang="fi-FI" sz="1800" b="0" i="0" u="none" strike="noStrike" kern="1200" cap="none" spc="0" normalizeH="0" baseline="0" noProof="0">
                <a:ln>
                  <a:noFill/>
                </a:ln>
                <a:solidFill>
                  <a:prstClr val="white"/>
                </a:solidFill>
                <a:effectLst/>
                <a:uLnTx/>
                <a:uFillTx/>
                <a:latin typeface="Calibri"/>
                <a:ea typeface="+mn-ea"/>
                <a:cs typeface="+mn-cs"/>
              </a:rPr>
              <a:t> </a:t>
            </a:r>
            <a:r>
              <a:rPr kumimoji="0" lang="fi-FI" sz="1800" b="0" i="0" u="none" strike="noStrike" kern="1200" cap="none" spc="0" normalizeH="0" baseline="0" noProof="0" err="1">
                <a:ln>
                  <a:noFill/>
                </a:ln>
                <a:solidFill>
                  <a:prstClr val="white"/>
                </a:solidFill>
                <a:effectLst/>
                <a:uLnTx/>
                <a:uFillTx/>
                <a:latin typeface="Calibri"/>
                <a:ea typeface="+mn-ea"/>
                <a:cs typeface="+mn-cs"/>
              </a:rPr>
              <a:t>ohälsa</a:t>
            </a:r>
            <a:endParaRPr kumimoji="0" lang="fi-FI"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white"/>
                </a:solidFill>
                <a:effectLst/>
                <a:uLnTx/>
                <a:uFillTx/>
                <a:latin typeface="Calibri"/>
                <a:ea typeface="+mn-ea"/>
                <a:cs typeface="+mn-cs"/>
              </a:rPr>
              <a:t>Mental </a:t>
            </a:r>
            <a:r>
              <a:rPr kumimoji="0" lang="fi-FI" sz="1800" b="0" i="0" u="none" strike="noStrike" kern="1200" cap="none" spc="0" normalizeH="0" baseline="0" noProof="0" err="1">
                <a:ln>
                  <a:noFill/>
                </a:ln>
                <a:solidFill>
                  <a:prstClr val="white"/>
                </a:solidFill>
                <a:effectLst/>
                <a:uLnTx/>
                <a:uFillTx/>
                <a:latin typeface="Calibri"/>
                <a:ea typeface="+mn-ea"/>
                <a:cs typeface="+mn-cs"/>
              </a:rPr>
              <a:t>ill</a:t>
            </a:r>
            <a:r>
              <a:rPr kumimoji="0" lang="fi-FI" sz="1800" b="0" i="0" u="none" strike="noStrike" kern="1200" cap="none" spc="0" normalizeH="0" baseline="0" noProof="0">
                <a:ln>
                  <a:noFill/>
                </a:ln>
                <a:solidFill>
                  <a:prstClr val="white"/>
                </a:solidFill>
                <a:effectLst/>
                <a:uLnTx/>
                <a:uFillTx/>
                <a:latin typeface="Calibri"/>
                <a:ea typeface="+mn-ea"/>
                <a:cs typeface="+mn-cs"/>
              </a:rPr>
              <a:t> </a:t>
            </a:r>
            <a:r>
              <a:rPr kumimoji="0" lang="fi-FI" sz="1800" b="0" i="0" u="none" strike="noStrike" kern="1200" cap="none" spc="0" normalizeH="0" baseline="0" noProof="0" err="1">
                <a:ln>
                  <a:noFill/>
                </a:ln>
                <a:solidFill>
                  <a:prstClr val="white"/>
                </a:solidFill>
                <a:effectLst/>
                <a:uLnTx/>
                <a:uFillTx/>
                <a:latin typeface="Calibri"/>
                <a:ea typeface="+mn-ea"/>
                <a:cs typeface="+mn-cs"/>
              </a:rPr>
              <a:t>health</a:t>
            </a:r>
            <a:endParaRPr kumimoji="0" lang="fi-FI"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Ellipsi 8"/>
          <p:cNvSpPr/>
          <p:nvPr/>
        </p:nvSpPr>
        <p:spPr>
          <a:xfrm>
            <a:off x="983432" y="2464202"/>
            <a:ext cx="3744416" cy="3413069"/>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a:ln>
                  <a:noFill/>
                </a:ln>
                <a:solidFill>
                  <a:prstClr val="white"/>
                </a:solidFill>
                <a:effectLst/>
                <a:uLnTx/>
                <a:uFillTx/>
                <a:latin typeface="Calibri"/>
                <a:ea typeface="+mn-ea"/>
                <a:cs typeface="+mn-cs"/>
              </a:rPr>
              <a:t>Mielen hyvinvointi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err="1">
                <a:ln>
                  <a:noFill/>
                </a:ln>
                <a:solidFill>
                  <a:prstClr val="white"/>
                </a:solidFill>
                <a:effectLst/>
                <a:uLnTx/>
                <a:uFillTx/>
                <a:latin typeface="Calibri"/>
                <a:ea typeface="+mn-ea"/>
                <a:cs typeface="+mn-cs"/>
              </a:rPr>
              <a:t>Psykiskt</a:t>
            </a:r>
            <a:r>
              <a:rPr kumimoji="0" lang="fi-FI" sz="1800" b="0" i="0" u="none" strike="noStrike" kern="1200" cap="none" spc="0" normalizeH="0" baseline="0" noProof="0">
                <a:ln>
                  <a:noFill/>
                </a:ln>
                <a:solidFill>
                  <a:prstClr val="white"/>
                </a:solidFill>
                <a:effectLst/>
                <a:uLnTx/>
                <a:uFillTx/>
                <a:latin typeface="Calibri"/>
                <a:ea typeface="+mn-ea"/>
                <a:cs typeface="+mn-cs"/>
              </a:rPr>
              <a:t> </a:t>
            </a:r>
            <a:r>
              <a:rPr kumimoji="0" lang="fi-FI" sz="1800" b="0" i="0" u="none" strike="noStrike" kern="1200" cap="none" spc="0" normalizeH="0" baseline="0" noProof="0" err="1">
                <a:ln>
                  <a:noFill/>
                </a:ln>
                <a:solidFill>
                  <a:prstClr val="white"/>
                </a:solidFill>
                <a:effectLst/>
                <a:uLnTx/>
                <a:uFillTx/>
                <a:latin typeface="Calibri"/>
                <a:ea typeface="+mn-ea"/>
                <a:cs typeface="+mn-cs"/>
              </a:rPr>
              <a:t>välbefinnande</a:t>
            </a:r>
            <a:endParaRPr kumimoji="0" lang="fi-FI"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white"/>
                </a:solidFill>
                <a:effectLst/>
                <a:uLnTx/>
                <a:uFillTx/>
                <a:latin typeface="Calibri"/>
                <a:ea typeface="+mn-ea"/>
                <a:cs typeface="+mn-cs"/>
              </a:rPr>
              <a:t>Mental </a:t>
            </a:r>
            <a:r>
              <a:rPr kumimoji="0" lang="fi-FI" sz="1800" b="0" i="0" u="none" strike="noStrike" kern="1200" cap="none" spc="0" normalizeH="0" baseline="0" noProof="0" err="1">
                <a:ln>
                  <a:noFill/>
                </a:ln>
                <a:solidFill>
                  <a:prstClr val="white"/>
                </a:solidFill>
                <a:effectLst/>
                <a:uLnTx/>
                <a:uFillTx/>
                <a:latin typeface="Calibri"/>
                <a:ea typeface="+mn-ea"/>
                <a:cs typeface="+mn-cs"/>
              </a:rPr>
              <a:t>well-being</a:t>
            </a:r>
            <a:endParaRPr kumimoji="0" lang="fi-FI"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1" name="Suora yhdysviiva 10"/>
          <p:cNvCxnSpPr/>
          <p:nvPr/>
        </p:nvCxnSpPr>
        <p:spPr>
          <a:xfrm flipH="1">
            <a:off x="4007768" y="2244984"/>
            <a:ext cx="1944216" cy="57458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uora yhdysviiva 13"/>
          <p:cNvCxnSpPr>
            <a:endCxn id="8" idx="1"/>
          </p:cNvCxnSpPr>
          <p:nvPr/>
        </p:nvCxnSpPr>
        <p:spPr>
          <a:xfrm>
            <a:off x="5951984" y="2244984"/>
            <a:ext cx="1898647" cy="559154"/>
          </a:xfrm>
          <a:prstGeom prst="line">
            <a:avLst/>
          </a:prstGeom>
        </p:spPr>
        <p:style>
          <a:lnRef idx="1">
            <a:schemeClr val="accent1"/>
          </a:lnRef>
          <a:fillRef idx="0">
            <a:schemeClr val="accent1"/>
          </a:fillRef>
          <a:effectRef idx="0">
            <a:schemeClr val="accent1"/>
          </a:effectRef>
          <a:fontRef idx="minor">
            <a:schemeClr val="tx1"/>
          </a:fontRef>
        </p:style>
      </p:cxnSp>
      <p:sp>
        <p:nvSpPr>
          <p:cNvPr id="5" name="Alatunnisteen paikkamerkki 4">
            <a:extLst>
              <a:ext uri="{FF2B5EF4-FFF2-40B4-BE49-F238E27FC236}">
                <a16:creationId xmlns:a16="http://schemas.microsoft.com/office/drawing/2014/main" id="{102C87B3-9CD1-4BEA-8978-054D0B0B0718}"/>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a:ln>
                  <a:noFill/>
                </a:ln>
                <a:solidFill>
                  <a:srgbClr val="6A6E73"/>
                </a:solidFill>
                <a:effectLst/>
                <a:uLnTx/>
                <a:uFillTx/>
                <a:latin typeface="Calibri"/>
                <a:ea typeface="+mn-ea"/>
                <a:cs typeface="+mn-cs"/>
              </a:rPr>
              <a:t>Mielenterveyden edistäminen</a:t>
            </a:r>
            <a:endParaRPr kumimoji="0" lang="fi-FI" sz="1100" b="0" i="0" u="none" strike="noStrike" kern="1200" cap="none" spc="0" normalizeH="0" baseline="0" noProof="0">
              <a:ln>
                <a:noFill/>
              </a:ln>
              <a:solidFill>
                <a:srgbClr val="6A6E73"/>
              </a:solidFill>
              <a:effectLst/>
              <a:uLnTx/>
              <a:uFillTx/>
              <a:latin typeface="Calibri"/>
              <a:ea typeface="+mn-ea"/>
              <a:cs typeface="+mn-cs"/>
            </a:endParaRPr>
          </a:p>
        </p:txBody>
      </p:sp>
      <p:sp>
        <p:nvSpPr>
          <p:cNvPr id="6" name="Dian numeron paikkamerkki 5">
            <a:extLst>
              <a:ext uri="{FF2B5EF4-FFF2-40B4-BE49-F238E27FC236}">
                <a16:creationId xmlns:a16="http://schemas.microsoft.com/office/drawing/2014/main" id="{ED8AF13E-24A5-49BB-B3CF-E12EEC032CC6}"/>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9F13F21-89A0-4E12-8E58-753F65C13159}" type="slidenum">
              <a:rPr kumimoji="0" lang="fi-FI" sz="1100" b="0" i="0" u="none" strike="noStrike" kern="1200" cap="none" spc="0" normalizeH="0" baseline="0" noProof="0" smtClean="0">
                <a:ln>
                  <a:noFill/>
                </a:ln>
                <a:solidFill>
                  <a:srgbClr val="6A6E73"/>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14</a:t>
            </a:fld>
            <a:endParaRPr kumimoji="0" lang="fi-FI" sz="1100" b="0" i="0" u="none" strike="noStrike" kern="1200" cap="none" spc="0" normalizeH="0" baseline="0" noProof="0">
              <a:ln>
                <a:noFill/>
              </a:ln>
              <a:solidFill>
                <a:srgbClr val="6A6E73"/>
              </a:solidFill>
              <a:effectLst/>
              <a:uLnTx/>
              <a:uFillTx/>
              <a:latin typeface="Calibri"/>
              <a:ea typeface="+mn-ea"/>
              <a:cs typeface="+mn-cs"/>
            </a:endParaRPr>
          </a:p>
        </p:txBody>
      </p:sp>
    </p:spTree>
    <p:extLst>
      <p:ext uri="{BB962C8B-B14F-4D97-AF65-F5344CB8AC3E}">
        <p14:creationId xmlns:p14="http://schemas.microsoft.com/office/powerpoint/2010/main" val="2294204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A0AF6294-C8F4-4DA1-869B-12235DDB0F70}"/>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C60FFFA-C5F6-48C9-BF61-FD246987C23A}" type="datetime1">
              <a:rPr kumimoji="0" lang="fi-FI" sz="1100" b="0" i="0" u="none" strike="noStrike" kern="1200" cap="none" spc="0" normalizeH="0" baseline="0" noProof="0" smtClean="0">
                <a:ln>
                  <a:noFill/>
                </a:ln>
                <a:solidFill>
                  <a:srgbClr val="6A6E73"/>
                </a:solidFill>
                <a:effectLst/>
                <a:uLnTx/>
                <a:uFillTx/>
                <a:latin typeface="Calibri"/>
                <a:ea typeface="+mn-ea"/>
                <a:cs typeface="+mn-cs"/>
              </a:rPr>
              <a:t>19.5.2022</a:t>
            </a:fld>
            <a:endParaRPr kumimoji="0" lang="fi-FI" sz="1100" b="0" i="0" u="none" strike="noStrike" kern="1200" cap="none" spc="0" normalizeH="0" baseline="0" noProof="0">
              <a:ln>
                <a:noFill/>
              </a:ln>
              <a:solidFill>
                <a:srgbClr val="6A6E73"/>
              </a:solidFill>
              <a:effectLst/>
              <a:uLnTx/>
              <a:uFillTx/>
              <a:latin typeface="Calibri"/>
              <a:ea typeface="+mn-ea"/>
              <a:cs typeface="+mn-cs"/>
            </a:endParaRPr>
          </a:p>
        </p:txBody>
      </p:sp>
      <p:pic>
        <p:nvPicPr>
          <p:cNvPr id="2050" name="Picture 2">
            <a:extLst>
              <a:ext uri="{FF2B5EF4-FFF2-40B4-BE49-F238E27FC236}">
                <a16:creationId xmlns:a16="http://schemas.microsoft.com/office/drawing/2014/main" id="{8B12CAC9-757D-4DEC-8A25-6DB63BF8B5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473" y="97015"/>
            <a:ext cx="11847056" cy="6663969"/>
          </a:xfrm>
          <a:prstGeom prst="rect">
            <a:avLst/>
          </a:prstGeom>
          <a:noFill/>
          <a:extLst>
            <a:ext uri="{909E8E84-426E-40DD-AFC4-6F175D3DCCD1}">
              <a14:hiddenFill xmlns:a14="http://schemas.microsoft.com/office/drawing/2010/main">
                <a:solidFill>
                  <a:srgbClr val="FFFFFF"/>
                </a:solidFill>
              </a14:hiddenFill>
            </a:ext>
          </a:extLst>
        </p:spPr>
      </p:pic>
      <p:sp>
        <p:nvSpPr>
          <p:cNvPr id="3" name="Alatunnisteen paikkamerkki 2">
            <a:extLst>
              <a:ext uri="{FF2B5EF4-FFF2-40B4-BE49-F238E27FC236}">
                <a16:creationId xmlns:a16="http://schemas.microsoft.com/office/drawing/2014/main" id="{A3D1D50C-E7B6-4F76-9314-A7991F228E07}"/>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a:ln>
                  <a:noFill/>
                </a:ln>
                <a:solidFill>
                  <a:srgbClr val="6A6E73"/>
                </a:solidFill>
                <a:effectLst/>
                <a:uLnTx/>
                <a:uFillTx/>
                <a:latin typeface="Calibri"/>
                <a:ea typeface="+mn-ea"/>
                <a:cs typeface="+mn-cs"/>
              </a:rPr>
              <a:t>Mielenterveyden edistäminen</a:t>
            </a:r>
            <a:endParaRPr kumimoji="0" lang="fi-FI" sz="1100" b="0" i="0" u="none" strike="noStrike" kern="1200" cap="none" spc="0" normalizeH="0" baseline="0" noProof="0">
              <a:ln>
                <a:noFill/>
              </a:ln>
              <a:solidFill>
                <a:srgbClr val="6A6E73"/>
              </a:solidFill>
              <a:effectLst/>
              <a:uLnTx/>
              <a:uFillTx/>
              <a:latin typeface="Calibri"/>
              <a:ea typeface="+mn-ea"/>
              <a:cs typeface="+mn-cs"/>
            </a:endParaRPr>
          </a:p>
        </p:txBody>
      </p:sp>
      <p:sp>
        <p:nvSpPr>
          <p:cNvPr id="4" name="Dian numeron paikkamerkki 3">
            <a:extLst>
              <a:ext uri="{FF2B5EF4-FFF2-40B4-BE49-F238E27FC236}">
                <a16:creationId xmlns:a16="http://schemas.microsoft.com/office/drawing/2014/main" id="{0D6787F0-B836-485E-97FA-4DC91D4D4E2B}"/>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9F13F21-89A0-4E12-8E58-753F65C13159}" type="slidenum">
              <a:rPr kumimoji="0" lang="fi-FI" sz="1100" b="0" i="0" u="none" strike="noStrike" kern="1200" cap="none" spc="0" normalizeH="0" baseline="0" noProof="0" smtClean="0">
                <a:ln>
                  <a:noFill/>
                </a:ln>
                <a:solidFill>
                  <a:srgbClr val="6A6E73"/>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15</a:t>
            </a:fld>
            <a:endParaRPr kumimoji="0" lang="fi-FI" sz="1100" b="0" i="0" u="none" strike="noStrike" kern="1200" cap="none" spc="0" normalizeH="0" baseline="0" noProof="0">
              <a:ln>
                <a:noFill/>
              </a:ln>
              <a:solidFill>
                <a:srgbClr val="6A6E73"/>
              </a:solidFill>
              <a:effectLst/>
              <a:uLnTx/>
              <a:uFillTx/>
              <a:latin typeface="Calibri"/>
              <a:ea typeface="+mn-ea"/>
              <a:cs typeface="+mn-cs"/>
            </a:endParaRPr>
          </a:p>
        </p:txBody>
      </p:sp>
    </p:spTree>
    <p:extLst>
      <p:ext uri="{BB962C8B-B14F-4D97-AF65-F5344CB8AC3E}">
        <p14:creationId xmlns:p14="http://schemas.microsoft.com/office/powerpoint/2010/main" val="14945992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cap="none"/>
              <a:t>Termit</a:t>
            </a:r>
          </a:p>
        </p:txBody>
      </p:sp>
      <p:sp>
        <p:nvSpPr>
          <p:cNvPr id="3" name="Sisällön paikkamerkki 2"/>
          <p:cNvSpPr>
            <a:spLocks noGrp="1"/>
          </p:cNvSpPr>
          <p:nvPr>
            <p:ph idx="1"/>
          </p:nvPr>
        </p:nvSpPr>
        <p:spPr/>
        <p:txBody>
          <a:bodyPr/>
          <a:lstStyle/>
          <a:p>
            <a:endParaRPr lang="fi-FI"/>
          </a:p>
        </p:txBody>
      </p:sp>
      <p:sp>
        <p:nvSpPr>
          <p:cNvPr id="4" name="Päivämäärän paikkamerkki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52EE13A-78A0-486D-BED5-4214743D61EA}" type="datetime1">
              <a:rPr kumimoji="0" lang="fi-FI" sz="1100" b="0" i="0" u="none" strike="noStrike" kern="1200" cap="none" spc="0" normalizeH="0" baseline="0" noProof="0" smtClean="0">
                <a:ln>
                  <a:noFill/>
                </a:ln>
                <a:solidFill>
                  <a:srgbClr val="6A6E73"/>
                </a:solidFill>
                <a:effectLst/>
                <a:uLnTx/>
                <a:uFillTx/>
                <a:latin typeface="Calibri"/>
                <a:ea typeface="+mn-ea"/>
                <a:cs typeface="+mn-cs"/>
              </a:rPr>
              <a:t>19.5.2022</a:t>
            </a:fld>
            <a:endParaRPr kumimoji="0" lang="fi-FI" sz="1100" b="0" i="0" u="none" strike="noStrike" kern="1200" cap="none" spc="0" normalizeH="0" baseline="0" noProof="0">
              <a:ln>
                <a:noFill/>
              </a:ln>
              <a:solidFill>
                <a:srgbClr val="6A6E73"/>
              </a:solidFill>
              <a:effectLst/>
              <a:uLnTx/>
              <a:uFillTx/>
              <a:latin typeface="Calibri"/>
              <a:ea typeface="+mn-ea"/>
              <a:cs typeface="+mn-cs"/>
            </a:endParaRPr>
          </a:p>
        </p:txBody>
      </p:sp>
      <p:sp>
        <p:nvSpPr>
          <p:cNvPr id="7" name="Ellipsi 6"/>
          <p:cNvSpPr/>
          <p:nvPr/>
        </p:nvSpPr>
        <p:spPr>
          <a:xfrm>
            <a:off x="4007768" y="948840"/>
            <a:ext cx="3744416" cy="1296144"/>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a:ln>
                  <a:noFill/>
                </a:ln>
                <a:solidFill>
                  <a:prstClr val="white"/>
                </a:solidFill>
                <a:effectLst/>
                <a:uLnTx/>
                <a:uFillTx/>
                <a:latin typeface="Calibri"/>
                <a:ea typeface="+mn-ea"/>
                <a:cs typeface="+mn-cs"/>
              </a:rPr>
              <a:t>Mielenterveys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err="1">
                <a:ln>
                  <a:noFill/>
                </a:ln>
                <a:solidFill>
                  <a:prstClr val="white"/>
                </a:solidFill>
                <a:effectLst/>
                <a:uLnTx/>
                <a:uFillTx/>
                <a:latin typeface="Calibri"/>
                <a:ea typeface="+mn-ea"/>
                <a:cs typeface="+mn-cs"/>
              </a:rPr>
              <a:t>Psykisk</a:t>
            </a:r>
            <a:r>
              <a:rPr kumimoji="0" lang="fi-FI" sz="1800" b="0" i="0" u="none" strike="noStrike" kern="1200" cap="none" spc="0" normalizeH="0" baseline="0" noProof="0">
                <a:ln>
                  <a:noFill/>
                </a:ln>
                <a:solidFill>
                  <a:prstClr val="white"/>
                </a:solidFill>
                <a:effectLst/>
                <a:uLnTx/>
                <a:uFillTx/>
                <a:latin typeface="Calibri"/>
                <a:ea typeface="+mn-ea"/>
                <a:cs typeface="+mn-cs"/>
              </a:rPr>
              <a:t> hälsa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white"/>
                </a:solidFill>
                <a:effectLst/>
                <a:uLnTx/>
                <a:uFillTx/>
                <a:latin typeface="Calibri"/>
                <a:ea typeface="+mn-ea"/>
                <a:cs typeface="+mn-cs"/>
              </a:rPr>
              <a:t>Mental </a:t>
            </a:r>
            <a:r>
              <a:rPr kumimoji="0" lang="fi-FI" sz="1800" b="0" i="0" u="none" strike="noStrike" kern="1200" cap="none" spc="0" normalizeH="0" baseline="0" noProof="0" err="1">
                <a:ln>
                  <a:noFill/>
                </a:ln>
                <a:solidFill>
                  <a:prstClr val="white"/>
                </a:solidFill>
                <a:effectLst/>
                <a:uLnTx/>
                <a:uFillTx/>
                <a:latin typeface="Calibri"/>
                <a:ea typeface="+mn-ea"/>
                <a:cs typeface="+mn-cs"/>
              </a:rPr>
              <a:t>health</a:t>
            </a:r>
            <a:endParaRPr kumimoji="0" lang="fi-FI"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Ellipsi 7"/>
          <p:cNvSpPr/>
          <p:nvPr/>
        </p:nvSpPr>
        <p:spPr>
          <a:xfrm>
            <a:off x="7302274" y="2276872"/>
            <a:ext cx="3744416" cy="3600399"/>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a:ln>
                  <a:noFill/>
                </a:ln>
                <a:solidFill>
                  <a:prstClr val="white"/>
                </a:solidFill>
                <a:effectLst/>
                <a:uLnTx/>
                <a:uFillTx/>
                <a:latin typeface="Calibri"/>
                <a:ea typeface="+mn-ea"/>
                <a:cs typeface="+mn-cs"/>
              </a:rPr>
              <a:t>Mielenterveyden ongelmat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err="1">
                <a:ln>
                  <a:noFill/>
                </a:ln>
                <a:solidFill>
                  <a:prstClr val="white"/>
                </a:solidFill>
                <a:effectLst/>
                <a:uLnTx/>
                <a:uFillTx/>
                <a:latin typeface="Calibri"/>
                <a:ea typeface="+mn-ea"/>
                <a:cs typeface="+mn-cs"/>
              </a:rPr>
              <a:t>Psykisk</a:t>
            </a:r>
            <a:r>
              <a:rPr kumimoji="0" lang="fi-FI" sz="1800" b="0" i="0" u="none" strike="noStrike" kern="1200" cap="none" spc="0" normalizeH="0" baseline="0" noProof="0">
                <a:ln>
                  <a:noFill/>
                </a:ln>
                <a:solidFill>
                  <a:prstClr val="white"/>
                </a:solidFill>
                <a:effectLst/>
                <a:uLnTx/>
                <a:uFillTx/>
                <a:latin typeface="Calibri"/>
                <a:ea typeface="+mn-ea"/>
                <a:cs typeface="+mn-cs"/>
              </a:rPr>
              <a:t> </a:t>
            </a:r>
            <a:r>
              <a:rPr kumimoji="0" lang="fi-FI" sz="1800" b="0" i="0" u="none" strike="noStrike" kern="1200" cap="none" spc="0" normalizeH="0" baseline="0" noProof="0" err="1">
                <a:ln>
                  <a:noFill/>
                </a:ln>
                <a:solidFill>
                  <a:prstClr val="white"/>
                </a:solidFill>
                <a:effectLst/>
                <a:uLnTx/>
                <a:uFillTx/>
                <a:latin typeface="Calibri"/>
                <a:ea typeface="+mn-ea"/>
                <a:cs typeface="+mn-cs"/>
              </a:rPr>
              <a:t>ohälsa</a:t>
            </a:r>
            <a:endParaRPr kumimoji="0" lang="fi-FI"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err="1">
                <a:ln>
                  <a:noFill/>
                </a:ln>
                <a:solidFill>
                  <a:prstClr val="white"/>
                </a:solidFill>
                <a:effectLst/>
                <a:uLnTx/>
                <a:uFillTx/>
                <a:latin typeface="Calibri"/>
                <a:ea typeface="+mn-ea"/>
                <a:cs typeface="+mn-cs"/>
              </a:rPr>
              <a:t>Ill</a:t>
            </a:r>
            <a:r>
              <a:rPr kumimoji="0" lang="fi-FI" sz="1800" b="0" i="0" u="none" strike="noStrike" kern="1200" cap="none" spc="0" normalizeH="0" baseline="0" noProof="0">
                <a:ln>
                  <a:noFill/>
                </a:ln>
                <a:solidFill>
                  <a:prstClr val="white"/>
                </a:solidFill>
                <a:effectLst/>
                <a:uLnTx/>
                <a:uFillTx/>
                <a:latin typeface="Calibri"/>
                <a:ea typeface="+mn-ea"/>
                <a:cs typeface="+mn-cs"/>
              </a:rPr>
              <a:t> mental </a:t>
            </a:r>
            <a:r>
              <a:rPr kumimoji="0" lang="fi-FI" sz="1800" b="0" i="0" u="none" strike="noStrike" kern="1200" cap="none" spc="0" normalizeH="0" baseline="0" noProof="0" err="1">
                <a:ln>
                  <a:noFill/>
                </a:ln>
                <a:solidFill>
                  <a:prstClr val="white"/>
                </a:solidFill>
                <a:effectLst/>
                <a:uLnTx/>
                <a:uFillTx/>
                <a:latin typeface="Calibri"/>
                <a:ea typeface="+mn-ea"/>
                <a:cs typeface="+mn-cs"/>
              </a:rPr>
              <a:t>health</a:t>
            </a:r>
            <a:endParaRPr kumimoji="0" lang="fi-FI"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Ellipsi 8"/>
          <p:cNvSpPr/>
          <p:nvPr/>
        </p:nvSpPr>
        <p:spPr>
          <a:xfrm>
            <a:off x="983432" y="2464202"/>
            <a:ext cx="3744416" cy="3413069"/>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a:ln>
                  <a:noFill/>
                </a:ln>
                <a:solidFill>
                  <a:prstClr val="white"/>
                </a:solidFill>
                <a:effectLst/>
                <a:uLnTx/>
                <a:uFillTx/>
                <a:latin typeface="Calibri"/>
                <a:ea typeface="+mn-ea"/>
                <a:cs typeface="+mn-cs"/>
              </a:rPr>
              <a:t>Mielen hyvinvointi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err="1">
                <a:ln>
                  <a:noFill/>
                </a:ln>
                <a:solidFill>
                  <a:prstClr val="white"/>
                </a:solidFill>
                <a:effectLst/>
                <a:uLnTx/>
                <a:uFillTx/>
                <a:latin typeface="Calibri"/>
                <a:ea typeface="+mn-ea"/>
                <a:cs typeface="+mn-cs"/>
              </a:rPr>
              <a:t>Psykiskt</a:t>
            </a:r>
            <a:r>
              <a:rPr kumimoji="0" lang="fi-FI" sz="1800" b="0" i="0" u="none" strike="noStrike" kern="1200" cap="none" spc="0" normalizeH="0" baseline="0" noProof="0">
                <a:ln>
                  <a:noFill/>
                </a:ln>
                <a:solidFill>
                  <a:prstClr val="white"/>
                </a:solidFill>
                <a:effectLst/>
                <a:uLnTx/>
                <a:uFillTx/>
                <a:latin typeface="Calibri"/>
                <a:ea typeface="+mn-ea"/>
                <a:cs typeface="+mn-cs"/>
              </a:rPr>
              <a:t> </a:t>
            </a:r>
            <a:r>
              <a:rPr kumimoji="0" lang="fi-FI" sz="1800" b="0" i="0" u="none" strike="noStrike" kern="1200" cap="none" spc="0" normalizeH="0" baseline="0" noProof="0" err="1">
                <a:ln>
                  <a:noFill/>
                </a:ln>
                <a:solidFill>
                  <a:prstClr val="white"/>
                </a:solidFill>
                <a:effectLst/>
                <a:uLnTx/>
                <a:uFillTx/>
                <a:latin typeface="Calibri"/>
                <a:ea typeface="+mn-ea"/>
                <a:cs typeface="+mn-cs"/>
              </a:rPr>
              <a:t>välbefinnande</a:t>
            </a:r>
            <a:endParaRPr kumimoji="0" lang="fi-FI"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white"/>
                </a:solidFill>
                <a:effectLst/>
                <a:uLnTx/>
                <a:uFillTx/>
                <a:latin typeface="Calibri"/>
                <a:ea typeface="+mn-ea"/>
                <a:cs typeface="+mn-cs"/>
              </a:rPr>
              <a:t>Mental </a:t>
            </a:r>
            <a:r>
              <a:rPr kumimoji="0" lang="fi-FI" sz="1800" b="0" i="0" u="none" strike="noStrike" kern="1200" cap="none" spc="0" normalizeH="0" baseline="0" noProof="0" err="1">
                <a:ln>
                  <a:noFill/>
                </a:ln>
                <a:solidFill>
                  <a:prstClr val="white"/>
                </a:solidFill>
                <a:effectLst/>
                <a:uLnTx/>
                <a:uFillTx/>
                <a:latin typeface="Calibri"/>
                <a:ea typeface="+mn-ea"/>
                <a:cs typeface="+mn-cs"/>
              </a:rPr>
              <a:t>well-being</a:t>
            </a:r>
            <a:endParaRPr kumimoji="0" lang="fi-FI"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1" name="Suora yhdysviiva 10"/>
          <p:cNvCxnSpPr/>
          <p:nvPr/>
        </p:nvCxnSpPr>
        <p:spPr>
          <a:xfrm flipH="1">
            <a:off x="4007768" y="2244984"/>
            <a:ext cx="1944216" cy="574584"/>
          </a:xfrm>
          <a:prstGeom prst="line">
            <a:avLst/>
          </a:prstGeom>
        </p:spPr>
        <p:style>
          <a:lnRef idx="1">
            <a:schemeClr val="accent1"/>
          </a:lnRef>
          <a:fillRef idx="0">
            <a:schemeClr val="accent1"/>
          </a:fillRef>
          <a:effectRef idx="0">
            <a:schemeClr val="accent1"/>
          </a:effectRef>
          <a:fontRef idx="minor">
            <a:schemeClr val="tx1"/>
          </a:fontRef>
        </p:style>
      </p:cxnSp>
      <p:sp>
        <p:nvSpPr>
          <p:cNvPr id="10" name="Ellipsi 9"/>
          <p:cNvSpPr/>
          <p:nvPr/>
        </p:nvSpPr>
        <p:spPr>
          <a:xfrm>
            <a:off x="7590820" y="3578551"/>
            <a:ext cx="2304256" cy="2098048"/>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prstClr val="white"/>
                </a:solidFill>
                <a:effectLst/>
                <a:uLnTx/>
                <a:uFillTx/>
                <a:latin typeface="Calibri"/>
                <a:ea typeface="+mn-ea"/>
                <a:cs typeface="+mn-cs"/>
              </a:rPr>
              <a:t>Mielenterveyden häiriöt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err="1">
                <a:ln>
                  <a:noFill/>
                </a:ln>
                <a:solidFill>
                  <a:prstClr val="white"/>
                </a:solidFill>
                <a:effectLst/>
                <a:uLnTx/>
                <a:uFillTx/>
                <a:latin typeface="Calibri"/>
                <a:ea typeface="+mn-ea"/>
                <a:cs typeface="+mn-cs"/>
              </a:rPr>
              <a:t>Psykiatriska</a:t>
            </a:r>
            <a:r>
              <a:rPr kumimoji="0" lang="fi-FI" sz="1400" b="0" i="0" u="none" strike="noStrike" kern="1200" cap="none" spc="0" normalizeH="0" baseline="0" noProof="0">
                <a:ln>
                  <a:noFill/>
                </a:ln>
                <a:solidFill>
                  <a:prstClr val="white"/>
                </a:solidFill>
                <a:effectLst/>
                <a:uLnTx/>
                <a:uFillTx/>
                <a:latin typeface="Calibri"/>
                <a:ea typeface="+mn-ea"/>
                <a:cs typeface="+mn-cs"/>
              </a:rPr>
              <a:t> </a:t>
            </a:r>
            <a:r>
              <a:rPr kumimoji="0" lang="fi-FI" sz="1400" b="0" i="0" u="none" strike="noStrike" kern="1200" cap="none" spc="0" normalizeH="0" baseline="0" noProof="0" err="1">
                <a:ln>
                  <a:noFill/>
                </a:ln>
                <a:solidFill>
                  <a:prstClr val="white"/>
                </a:solidFill>
                <a:effectLst/>
                <a:uLnTx/>
                <a:uFillTx/>
                <a:latin typeface="Calibri"/>
                <a:ea typeface="+mn-ea"/>
                <a:cs typeface="+mn-cs"/>
              </a:rPr>
              <a:t>tillstånd</a:t>
            </a:r>
            <a:endParaRPr kumimoji="0" lang="fi-FI" sz="14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prstClr val="white"/>
                </a:solidFill>
                <a:effectLst/>
                <a:uLnTx/>
                <a:uFillTx/>
                <a:latin typeface="Calibri"/>
                <a:ea typeface="+mn-ea"/>
                <a:cs typeface="+mn-cs"/>
              </a:rPr>
              <a:t>Mental </a:t>
            </a:r>
            <a:r>
              <a:rPr kumimoji="0" lang="fi-FI" sz="1400" b="0" i="0" u="none" strike="noStrike" kern="1200" cap="none" spc="0" normalizeH="0" baseline="0" noProof="0" err="1">
                <a:ln>
                  <a:noFill/>
                </a:ln>
                <a:solidFill>
                  <a:prstClr val="white"/>
                </a:solidFill>
                <a:effectLst/>
                <a:uLnTx/>
                <a:uFillTx/>
                <a:latin typeface="Calibri"/>
                <a:ea typeface="+mn-ea"/>
                <a:cs typeface="+mn-cs"/>
              </a:rPr>
              <a:t>health</a:t>
            </a:r>
            <a:r>
              <a:rPr kumimoji="0" lang="fi-FI" sz="1400" b="0" i="0" u="none" strike="noStrike" kern="1200" cap="none" spc="0" normalizeH="0" baseline="0" noProof="0">
                <a:ln>
                  <a:noFill/>
                </a:ln>
                <a:solidFill>
                  <a:prstClr val="white"/>
                </a:solidFill>
                <a:effectLst/>
                <a:uLnTx/>
                <a:uFillTx/>
                <a:latin typeface="Calibri"/>
                <a:ea typeface="+mn-ea"/>
                <a:cs typeface="+mn-cs"/>
              </a:rPr>
              <a:t> </a:t>
            </a:r>
            <a:r>
              <a:rPr kumimoji="0" lang="fi-FI" sz="1400" b="0" i="0" u="none" strike="noStrike" kern="1200" cap="none" spc="0" normalizeH="0" baseline="0" noProof="0" err="1">
                <a:ln>
                  <a:noFill/>
                </a:ln>
                <a:solidFill>
                  <a:prstClr val="white"/>
                </a:solidFill>
                <a:effectLst/>
                <a:uLnTx/>
                <a:uFillTx/>
                <a:latin typeface="Calibri"/>
                <a:ea typeface="+mn-ea"/>
                <a:cs typeface="+mn-cs"/>
              </a:rPr>
              <a:t>disorders</a:t>
            </a:r>
            <a:endParaRPr kumimoji="0" lang="fi-FI" sz="1400" b="0" i="0" u="none" strike="noStrike" kern="1200" cap="none" spc="0" normalizeH="0" baseline="0" noProof="0">
              <a:ln>
                <a:noFill/>
              </a:ln>
              <a:solidFill>
                <a:prstClr val="white"/>
              </a:solidFill>
              <a:effectLst/>
              <a:uLnTx/>
              <a:uFillTx/>
              <a:latin typeface="Calibri"/>
              <a:ea typeface="+mn-ea"/>
              <a:cs typeface="+mn-cs"/>
            </a:endParaRPr>
          </a:p>
        </p:txBody>
      </p:sp>
      <p:sp>
        <p:nvSpPr>
          <p:cNvPr id="12" name="Ellipsi 11"/>
          <p:cNvSpPr/>
          <p:nvPr/>
        </p:nvSpPr>
        <p:spPr>
          <a:xfrm>
            <a:off x="1055440" y="1088517"/>
            <a:ext cx="3101352" cy="10801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black"/>
                </a:solidFill>
                <a:effectLst/>
                <a:uLnTx/>
                <a:uFillTx/>
                <a:latin typeface="Calibri"/>
                <a:ea typeface="+mn-ea"/>
                <a:cs typeface="+mn-cs"/>
              </a:rPr>
              <a:t>Mielenterveyden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black"/>
                </a:solidFill>
                <a:effectLst/>
                <a:uLnTx/>
                <a:uFillTx/>
                <a:latin typeface="Calibri"/>
                <a:ea typeface="+mn-ea"/>
                <a:cs typeface="+mn-cs"/>
              </a:rPr>
              <a:t>edistäminen</a:t>
            </a:r>
          </a:p>
        </p:txBody>
      </p:sp>
      <p:cxnSp>
        <p:nvCxnSpPr>
          <p:cNvPr id="15" name="Suora nuoliyhdysviiva 14"/>
          <p:cNvCxnSpPr>
            <a:stCxn id="12" idx="4"/>
          </p:cNvCxnSpPr>
          <p:nvPr/>
        </p:nvCxnSpPr>
        <p:spPr>
          <a:xfrm>
            <a:off x="2606116" y="2168637"/>
            <a:ext cx="56574" cy="29556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6" name="Ellipsi 15"/>
          <p:cNvSpPr/>
          <p:nvPr/>
        </p:nvSpPr>
        <p:spPr>
          <a:xfrm>
            <a:off x="7368150" y="1022311"/>
            <a:ext cx="3101352" cy="10801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black"/>
                </a:solidFill>
                <a:effectLst/>
                <a:uLnTx/>
                <a:uFillTx/>
                <a:latin typeface="Calibri"/>
                <a:ea typeface="+mn-ea"/>
                <a:cs typeface="+mn-cs"/>
              </a:rPr>
              <a:t>Ehkäisevä mielenterveystyö</a:t>
            </a:r>
          </a:p>
        </p:txBody>
      </p:sp>
      <p:cxnSp>
        <p:nvCxnSpPr>
          <p:cNvPr id="17" name="Suora nuoliyhdysviiva 16"/>
          <p:cNvCxnSpPr/>
          <p:nvPr/>
        </p:nvCxnSpPr>
        <p:spPr>
          <a:xfrm flipH="1">
            <a:off x="7297062" y="2026723"/>
            <a:ext cx="726934" cy="68218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0" name="Suora nuoliyhdysviiva 19"/>
          <p:cNvCxnSpPr/>
          <p:nvPr/>
        </p:nvCxnSpPr>
        <p:spPr>
          <a:xfrm>
            <a:off x="6312024" y="2210443"/>
            <a:ext cx="1351931" cy="7145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Ellipsi 27"/>
          <p:cNvSpPr/>
          <p:nvPr/>
        </p:nvSpPr>
        <p:spPr>
          <a:xfrm>
            <a:off x="4651346" y="5212680"/>
            <a:ext cx="3101352" cy="10801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black"/>
                </a:solidFill>
                <a:effectLst/>
                <a:uLnTx/>
                <a:uFillTx/>
                <a:latin typeface="Calibri"/>
                <a:ea typeface="+mn-ea"/>
                <a:cs typeface="+mn-cs"/>
              </a:rPr>
              <a:t>Korjaava työ:</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black"/>
                </a:solidFill>
                <a:effectLst/>
                <a:uLnTx/>
                <a:uFillTx/>
                <a:latin typeface="Calibri"/>
                <a:ea typeface="+mn-ea"/>
                <a:cs typeface="+mn-cs"/>
              </a:rPr>
              <a:t>Hoito ja kuntoutus</a:t>
            </a:r>
          </a:p>
        </p:txBody>
      </p:sp>
      <p:cxnSp>
        <p:nvCxnSpPr>
          <p:cNvPr id="29" name="Suora nuoliyhdysviiva 28"/>
          <p:cNvCxnSpPr/>
          <p:nvPr/>
        </p:nvCxnSpPr>
        <p:spPr>
          <a:xfrm flipV="1">
            <a:off x="6600056" y="4885719"/>
            <a:ext cx="1423939" cy="32696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 name="Alatunnisteen paikkamerkki 4">
            <a:extLst>
              <a:ext uri="{FF2B5EF4-FFF2-40B4-BE49-F238E27FC236}">
                <a16:creationId xmlns:a16="http://schemas.microsoft.com/office/drawing/2014/main" id="{16747F27-8CE3-4340-A306-B67DE6972331}"/>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a:ln>
                  <a:noFill/>
                </a:ln>
                <a:solidFill>
                  <a:srgbClr val="6A6E73"/>
                </a:solidFill>
                <a:effectLst/>
                <a:uLnTx/>
                <a:uFillTx/>
                <a:latin typeface="Calibri"/>
                <a:ea typeface="+mn-ea"/>
                <a:cs typeface="+mn-cs"/>
              </a:rPr>
              <a:t>Mielenterveyden edistäminen</a:t>
            </a:r>
            <a:endParaRPr kumimoji="0" lang="fi-FI" sz="1100" b="0" i="0" u="none" strike="noStrike" kern="1200" cap="none" spc="0" normalizeH="0" baseline="0" noProof="0">
              <a:ln>
                <a:noFill/>
              </a:ln>
              <a:solidFill>
                <a:srgbClr val="6A6E73"/>
              </a:solidFill>
              <a:effectLst/>
              <a:uLnTx/>
              <a:uFillTx/>
              <a:latin typeface="Calibri"/>
              <a:ea typeface="+mn-ea"/>
              <a:cs typeface="+mn-cs"/>
            </a:endParaRPr>
          </a:p>
        </p:txBody>
      </p:sp>
      <p:sp>
        <p:nvSpPr>
          <p:cNvPr id="6" name="Dian numeron paikkamerkki 5">
            <a:extLst>
              <a:ext uri="{FF2B5EF4-FFF2-40B4-BE49-F238E27FC236}">
                <a16:creationId xmlns:a16="http://schemas.microsoft.com/office/drawing/2014/main" id="{34848E5E-62AF-4646-9B81-773403B96EC1}"/>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9F13F21-89A0-4E12-8E58-753F65C13159}" type="slidenum">
              <a:rPr kumimoji="0" lang="fi-FI" sz="1100" b="0" i="0" u="none" strike="noStrike" kern="1200" cap="none" spc="0" normalizeH="0" baseline="0" noProof="0" smtClean="0">
                <a:ln>
                  <a:noFill/>
                </a:ln>
                <a:solidFill>
                  <a:srgbClr val="6A6E73"/>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16</a:t>
            </a:fld>
            <a:endParaRPr kumimoji="0" lang="fi-FI" sz="1100" b="0" i="0" u="none" strike="noStrike" kern="1200" cap="none" spc="0" normalizeH="0" baseline="0" noProof="0">
              <a:ln>
                <a:noFill/>
              </a:ln>
              <a:solidFill>
                <a:srgbClr val="6A6E73"/>
              </a:solidFill>
              <a:effectLst/>
              <a:uLnTx/>
              <a:uFillTx/>
              <a:latin typeface="Calibri"/>
              <a:ea typeface="+mn-ea"/>
              <a:cs typeface="+mn-cs"/>
            </a:endParaRPr>
          </a:p>
        </p:txBody>
      </p:sp>
    </p:spTree>
    <p:extLst>
      <p:ext uri="{BB962C8B-B14F-4D97-AF65-F5344CB8AC3E}">
        <p14:creationId xmlns:p14="http://schemas.microsoft.com/office/powerpoint/2010/main" val="1145019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960C8B77-7AA1-9C44-9CDB-B3FF0B8FDB13}"/>
              </a:ext>
            </a:extLst>
          </p:cNvPr>
          <p:cNvSpPr>
            <a:spLocks noGrp="1"/>
          </p:cNvSpPr>
          <p:nvPr>
            <p:ph type="title"/>
          </p:nvPr>
        </p:nvSpPr>
        <p:spPr/>
        <p:txBody>
          <a:bodyPr/>
          <a:lstStyle/>
          <a:p>
            <a:r>
              <a:rPr lang="fi-FI"/>
              <a:t>MITÄ MIELEN HYVINVOINTI ON?</a:t>
            </a:r>
          </a:p>
        </p:txBody>
      </p:sp>
      <p:sp>
        <p:nvSpPr>
          <p:cNvPr id="10" name="Sisällön paikkamerkki 9">
            <a:extLst>
              <a:ext uri="{FF2B5EF4-FFF2-40B4-BE49-F238E27FC236}">
                <a16:creationId xmlns:a16="http://schemas.microsoft.com/office/drawing/2014/main" id="{7C50DB11-B43C-5041-9291-CB090677B0FB}"/>
              </a:ext>
            </a:extLst>
          </p:cNvPr>
          <p:cNvSpPr>
            <a:spLocks noGrp="1"/>
          </p:cNvSpPr>
          <p:nvPr>
            <p:ph sz="half" idx="2"/>
          </p:nvPr>
        </p:nvSpPr>
        <p:spPr>
          <a:xfrm>
            <a:off x="0" y="914400"/>
            <a:ext cx="12192000" cy="5943600"/>
          </a:xfrm>
          <a:prstGeom prst="rect">
            <a:avLst/>
          </a:prstGeom>
          <a:solidFill>
            <a:schemeClr val="bg1"/>
          </a:solidFill>
        </p:spPr>
        <p:txBody>
          <a:bodyPr/>
          <a:lstStyle/>
          <a:p>
            <a:pPr marL="0" indent="0">
              <a:buNone/>
            </a:pPr>
            <a:endParaRPr lang="fi-FI"/>
          </a:p>
        </p:txBody>
      </p:sp>
      <p:pic>
        <p:nvPicPr>
          <p:cNvPr id="2" name="Kuva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6022" y="2047550"/>
            <a:ext cx="4901658" cy="3757938"/>
          </a:xfrm>
          <a:prstGeom prst="rect">
            <a:avLst/>
          </a:prstGeom>
        </p:spPr>
      </p:pic>
      <p:sp>
        <p:nvSpPr>
          <p:cNvPr id="4" name="Tekstiruutu 3"/>
          <p:cNvSpPr txBox="1"/>
          <p:nvPr/>
        </p:nvSpPr>
        <p:spPr>
          <a:xfrm>
            <a:off x="6717680" y="1772816"/>
            <a:ext cx="5112518" cy="3662541"/>
          </a:xfrm>
          <a:prstGeom prst="rect">
            <a:avLst/>
          </a:prstGeom>
          <a:noFill/>
        </p:spPr>
        <p:txBody>
          <a:bodyPr wrap="square" rtlCol="0">
            <a:spAutoFit/>
          </a:bodyPr>
          <a:lstStyle/>
          <a:p>
            <a:pPr marL="214313" marR="0" lvl="0" indent="-214313" algn="l" defTabSz="4572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fi-FI" sz="2100" b="0" i="0" u="none" strike="noStrike" kern="1200" cap="none" spc="0" normalizeH="0" baseline="0" noProof="0">
                <a:ln>
                  <a:noFill/>
                </a:ln>
                <a:solidFill>
                  <a:prstClr val="black"/>
                </a:solidFill>
                <a:effectLst/>
                <a:uLnTx/>
                <a:uFillTx/>
                <a:latin typeface="Calibri"/>
                <a:ea typeface="+mn-ea"/>
                <a:cs typeface="+mn-cs"/>
              </a:rPr>
              <a:t>Onnen ja ilon tunne</a:t>
            </a:r>
          </a:p>
          <a:p>
            <a:pPr marL="914400" marR="0" lvl="2" indent="0" algn="l" defTabSz="457200" rtl="0" eaLnBrk="1" fontAlgn="auto" latinLnBrk="0" hangingPunct="1">
              <a:lnSpc>
                <a:spcPct val="2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Calibri"/>
                <a:ea typeface="+mn-ea"/>
                <a:cs typeface="+mn-cs"/>
              </a:rPr>
              <a:t>(Hedoninen hyvinvointi) </a:t>
            </a:r>
          </a:p>
          <a:p>
            <a:pPr marL="214313" marR="0" lvl="0" indent="-214313" algn="l" defTabSz="4572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fi-FI" sz="2100" b="0" i="0" u="none" strike="noStrike" kern="1200" cap="none" spc="0" normalizeH="0" baseline="0" noProof="0">
                <a:ln>
                  <a:noFill/>
                </a:ln>
                <a:solidFill>
                  <a:prstClr val="black"/>
                </a:solidFill>
                <a:effectLst/>
                <a:uLnTx/>
                <a:uFillTx/>
                <a:latin typeface="Calibri"/>
                <a:ea typeface="+mn-ea"/>
                <a:cs typeface="+mn-cs"/>
              </a:rPr>
              <a:t>Kokemus oman elämän laadusta</a:t>
            </a:r>
          </a:p>
          <a:p>
            <a:pPr marL="914400" marR="0" lvl="2" indent="0" algn="l" defTabSz="457200" rtl="0" eaLnBrk="1" fontAlgn="auto" latinLnBrk="0" hangingPunct="1">
              <a:lnSpc>
                <a:spcPct val="2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Calibri"/>
                <a:ea typeface="+mn-ea"/>
                <a:cs typeface="+mn-cs"/>
              </a:rPr>
              <a:t>(</a:t>
            </a:r>
            <a:r>
              <a:rPr kumimoji="0" lang="fi-FI" sz="1600" b="0" i="0" u="none" strike="noStrike" kern="1200" cap="none" spc="0" normalizeH="0" baseline="0" noProof="0" err="1">
                <a:ln>
                  <a:noFill/>
                </a:ln>
                <a:solidFill>
                  <a:prstClr val="black"/>
                </a:solidFill>
                <a:effectLst/>
                <a:uLnTx/>
                <a:uFillTx/>
                <a:latin typeface="Calibri"/>
                <a:ea typeface="+mn-ea"/>
                <a:cs typeface="+mn-cs"/>
              </a:rPr>
              <a:t>Evaluatiivinen</a:t>
            </a:r>
            <a:r>
              <a:rPr kumimoji="0" lang="fi-FI" sz="1600" b="0" i="0" u="none" strike="noStrike" kern="1200" cap="none" spc="0" normalizeH="0" baseline="0" noProof="0">
                <a:ln>
                  <a:noFill/>
                </a:ln>
                <a:solidFill>
                  <a:prstClr val="black"/>
                </a:solidFill>
                <a:effectLst/>
                <a:uLnTx/>
                <a:uFillTx/>
                <a:latin typeface="Calibri"/>
                <a:ea typeface="+mn-ea"/>
                <a:cs typeface="+mn-cs"/>
              </a:rPr>
              <a:t> hyvinvointi)</a:t>
            </a:r>
          </a:p>
          <a:p>
            <a:pPr marL="214313" marR="0" lvl="0" indent="-214313" algn="l" defTabSz="4572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fi-FI" sz="2100" b="0" i="0" u="none" strike="noStrike" kern="1200" cap="none" spc="0" normalizeH="0" baseline="0" noProof="0">
                <a:ln>
                  <a:noFill/>
                </a:ln>
                <a:solidFill>
                  <a:prstClr val="black"/>
                </a:solidFill>
                <a:effectLst/>
                <a:uLnTx/>
                <a:uFillTx/>
                <a:latin typeface="Calibri"/>
                <a:ea typeface="+mn-ea"/>
                <a:cs typeface="+mn-cs"/>
              </a:rPr>
              <a:t>Merkityksellisyyden tunne</a:t>
            </a:r>
          </a:p>
          <a:p>
            <a:pPr marL="0" marR="0" lvl="0" indent="0" algn="l" defTabSz="457200" rtl="0" eaLnBrk="1" fontAlgn="auto" latinLnBrk="0" hangingPunct="1">
              <a:lnSpc>
                <a:spcPct val="200000"/>
              </a:lnSpc>
              <a:spcBef>
                <a:spcPts val="0"/>
              </a:spcBef>
              <a:spcAft>
                <a:spcPts val="0"/>
              </a:spcAft>
              <a:buClrTx/>
              <a:buSzTx/>
              <a:buFontTx/>
              <a:buNone/>
              <a:tabLst/>
              <a:defRPr/>
            </a:pPr>
            <a:r>
              <a:rPr kumimoji="0" lang="fi-FI" sz="2100" b="0" i="0" u="none" strike="noStrike" kern="1200" cap="none" spc="0" normalizeH="0" baseline="0" noProof="0">
                <a:ln>
                  <a:noFill/>
                </a:ln>
                <a:solidFill>
                  <a:prstClr val="black"/>
                </a:solidFill>
                <a:effectLst/>
                <a:uLnTx/>
                <a:uFillTx/>
                <a:latin typeface="Calibri"/>
                <a:ea typeface="+mn-ea"/>
                <a:cs typeface="+mn-cs"/>
              </a:rPr>
              <a:t>		</a:t>
            </a:r>
            <a:r>
              <a:rPr kumimoji="0" lang="fi-FI" sz="1600" b="0" i="0" u="none" strike="noStrike" kern="1200" cap="none" spc="0" normalizeH="0" baseline="0" noProof="0">
                <a:ln>
                  <a:noFill/>
                </a:ln>
                <a:solidFill>
                  <a:prstClr val="black"/>
                </a:solidFill>
                <a:effectLst/>
                <a:uLnTx/>
                <a:uFillTx/>
                <a:latin typeface="Calibri"/>
                <a:ea typeface="+mn-ea"/>
                <a:cs typeface="+mn-cs"/>
              </a:rPr>
              <a:t>(</a:t>
            </a:r>
            <a:r>
              <a:rPr kumimoji="0" lang="fi-FI" sz="1600" b="0" i="0" u="none" strike="noStrike" kern="1200" cap="none" spc="0" normalizeH="0" baseline="0" noProof="0" err="1">
                <a:ln>
                  <a:noFill/>
                </a:ln>
                <a:solidFill>
                  <a:prstClr val="black"/>
                </a:solidFill>
                <a:effectLst/>
                <a:uLnTx/>
                <a:uFillTx/>
                <a:latin typeface="Calibri"/>
                <a:ea typeface="+mn-ea"/>
                <a:cs typeface="+mn-cs"/>
              </a:rPr>
              <a:t>Eudaimoninen</a:t>
            </a:r>
            <a:r>
              <a:rPr kumimoji="0" lang="fi-FI" sz="1600" b="0" i="0" u="none" strike="noStrike" kern="1200" cap="none" spc="0" normalizeH="0" baseline="0" noProof="0">
                <a:ln>
                  <a:noFill/>
                </a:ln>
                <a:solidFill>
                  <a:prstClr val="black"/>
                </a:solidFill>
                <a:effectLst/>
                <a:uLnTx/>
                <a:uFillTx/>
                <a:latin typeface="Calibri"/>
                <a:ea typeface="+mn-ea"/>
                <a:cs typeface="+mn-cs"/>
              </a:rPr>
              <a:t> hyvinvointi)</a:t>
            </a:r>
          </a:p>
        </p:txBody>
      </p:sp>
      <p:sp>
        <p:nvSpPr>
          <p:cNvPr id="3" name="Dian numeron paikkamerkki 2">
            <a:extLst>
              <a:ext uri="{FF2B5EF4-FFF2-40B4-BE49-F238E27FC236}">
                <a16:creationId xmlns:a16="http://schemas.microsoft.com/office/drawing/2014/main" id="{3C0234D1-C06F-4623-B01B-23252A982074}"/>
              </a:ext>
            </a:extLst>
          </p:cNvPr>
          <p:cNvSpPr>
            <a:spLocks noGrp="1"/>
          </p:cNvSpPr>
          <p:nvPr>
            <p:ph type="sldNum" sz="quarter" idx="12"/>
          </p:nvPr>
        </p:nvSpPr>
        <p:spPr/>
        <p:txBody>
          <a:bodyPr/>
          <a:lstStyle/>
          <a:p>
            <a:fld id="{08B0CDFA-E28B-8844-9AAD-1BAEBA607A04}" type="slidenum">
              <a:rPr lang="fi-FI" smtClean="0"/>
              <a:t>17</a:t>
            </a:fld>
            <a:endParaRPr lang="fi-FI"/>
          </a:p>
        </p:txBody>
      </p:sp>
    </p:spTree>
    <p:extLst>
      <p:ext uri="{BB962C8B-B14F-4D97-AF65-F5344CB8AC3E}">
        <p14:creationId xmlns:p14="http://schemas.microsoft.com/office/powerpoint/2010/main" val="148713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eli13.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524001" y="0"/>
            <a:ext cx="9144000" cy="6885384"/>
          </a:xfrm>
          <a:prstGeom prst="rect">
            <a:avLst/>
          </a:prstGeom>
        </p:spPr>
      </p:pic>
      <p:sp>
        <p:nvSpPr>
          <p:cNvPr id="3" name="Otsikko 2"/>
          <p:cNvSpPr>
            <a:spLocks noGrp="1"/>
          </p:cNvSpPr>
          <p:nvPr>
            <p:ph type="title"/>
          </p:nvPr>
        </p:nvSpPr>
        <p:spPr/>
        <p:txBody>
          <a:bodyPr/>
          <a:lstStyle/>
          <a:p>
            <a:endParaRPr lang="fi-FI"/>
          </a:p>
        </p:txBody>
      </p:sp>
      <p:sp>
        <p:nvSpPr>
          <p:cNvPr id="4" name="Suorakulmio 3"/>
          <p:cNvSpPr/>
          <p:nvPr/>
        </p:nvSpPr>
        <p:spPr>
          <a:xfrm>
            <a:off x="1545456" y="3364250"/>
            <a:ext cx="4572000" cy="1569660"/>
          </a:xfrm>
          <a:prstGeom prst="rect">
            <a:avLst/>
          </a:prstGeom>
        </p:spPr>
        <p:txBody>
          <a:bodyPr>
            <a:spAutoFit/>
          </a:bodyPr>
          <a:lstStyle/>
          <a:p>
            <a:pPr defTabSz="914400"/>
            <a:r>
              <a:rPr lang="en-US" sz="2400" err="1">
                <a:solidFill>
                  <a:prstClr val="white"/>
                </a:solidFill>
                <a:latin typeface="Calibri"/>
              </a:rPr>
              <a:t>Missä</a:t>
            </a:r>
            <a:r>
              <a:rPr lang="en-US" sz="2400">
                <a:solidFill>
                  <a:prstClr val="white"/>
                </a:solidFill>
                <a:latin typeface="Calibri"/>
              </a:rPr>
              <a:t> ja </a:t>
            </a:r>
            <a:r>
              <a:rPr lang="en-US" sz="2400" err="1">
                <a:solidFill>
                  <a:prstClr val="white"/>
                </a:solidFill>
                <a:latin typeface="Calibri"/>
              </a:rPr>
              <a:t>miten</a:t>
            </a:r>
            <a:r>
              <a:rPr lang="en-US" sz="2400">
                <a:solidFill>
                  <a:prstClr val="white"/>
                </a:solidFill>
                <a:latin typeface="Calibri"/>
              </a:rPr>
              <a:t> </a:t>
            </a:r>
            <a:r>
              <a:rPr lang="en-US" sz="2400" err="1">
                <a:solidFill>
                  <a:prstClr val="white"/>
                </a:solidFill>
                <a:latin typeface="Calibri"/>
              </a:rPr>
              <a:t>synnymme</a:t>
            </a:r>
            <a:r>
              <a:rPr lang="en-US" sz="2400">
                <a:solidFill>
                  <a:prstClr val="white"/>
                </a:solidFill>
                <a:latin typeface="Calibri"/>
              </a:rPr>
              <a:t>, </a:t>
            </a:r>
            <a:r>
              <a:rPr lang="en-US" sz="2400" err="1">
                <a:solidFill>
                  <a:prstClr val="white"/>
                </a:solidFill>
                <a:latin typeface="Calibri"/>
              </a:rPr>
              <a:t>kasvamme</a:t>
            </a:r>
            <a:r>
              <a:rPr lang="en-US" sz="2400">
                <a:solidFill>
                  <a:prstClr val="white"/>
                </a:solidFill>
                <a:latin typeface="Calibri"/>
              </a:rPr>
              <a:t>, </a:t>
            </a:r>
            <a:r>
              <a:rPr lang="en-US" sz="2400" err="1">
                <a:solidFill>
                  <a:prstClr val="white"/>
                </a:solidFill>
                <a:latin typeface="Calibri"/>
              </a:rPr>
              <a:t>elämme</a:t>
            </a:r>
            <a:r>
              <a:rPr lang="en-US" sz="2400">
                <a:solidFill>
                  <a:prstClr val="white"/>
                </a:solidFill>
                <a:latin typeface="Calibri"/>
              </a:rPr>
              <a:t>, </a:t>
            </a:r>
            <a:r>
              <a:rPr lang="en-US" sz="2400" err="1">
                <a:solidFill>
                  <a:prstClr val="white"/>
                </a:solidFill>
                <a:latin typeface="Calibri"/>
              </a:rPr>
              <a:t>teemme</a:t>
            </a:r>
            <a:r>
              <a:rPr lang="en-US" sz="2400">
                <a:solidFill>
                  <a:prstClr val="white"/>
                </a:solidFill>
                <a:latin typeface="Calibri"/>
              </a:rPr>
              <a:t> </a:t>
            </a:r>
            <a:r>
              <a:rPr lang="en-US" sz="2400" err="1">
                <a:solidFill>
                  <a:prstClr val="white"/>
                </a:solidFill>
                <a:latin typeface="Calibri"/>
              </a:rPr>
              <a:t>työtä</a:t>
            </a:r>
            <a:r>
              <a:rPr lang="en-US" sz="2400">
                <a:solidFill>
                  <a:prstClr val="white"/>
                </a:solidFill>
                <a:latin typeface="Calibri"/>
              </a:rPr>
              <a:t> ja </a:t>
            </a:r>
            <a:r>
              <a:rPr lang="en-US" sz="2400" err="1">
                <a:solidFill>
                  <a:prstClr val="white"/>
                </a:solidFill>
                <a:latin typeface="Calibri"/>
              </a:rPr>
              <a:t>ikäännymme</a:t>
            </a:r>
            <a:r>
              <a:rPr lang="en-US" sz="2400">
                <a:solidFill>
                  <a:prstClr val="white"/>
                </a:solidFill>
                <a:latin typeface="Calibri"/>
              </a:rPr>
              <a:t> </a:t>
            </a:r>
            <a:r>
              <a:rPr lang="en-US" sz="2400" err="1">
                <a:solidFill>
                  <a:prstClr val="white"/>
                </a:solidFill>
                <a:latin typeface="Calibri"/>
              </a:rPr>
              <a:t>määrittää</a:t>
            </a:r>
            <a:r>
              <a:rPr lang="en-US" sz="2400">
                <a:solidFill>
                  <a:prstClr val="white"/>
                </a:solidFill>
                <a:latin typeface="Calibri"/>
              </a:rPr>
              <a:t> </a:t>
            </a:r>
            <a:r>
              <a:rPr lang="en-US" sz="2400" err="1">
                <a:solidFill>
                  <a:prstClr val="white"/>
                </a:solidFill>
                <a:latin typeface="Calibri"/>
              </a:rPr>
              <a:t>mielenterveyttämme</a:t>
            </a:r>
            <a:endParaRPr lang="fi-FI" sz="2400">
              <a:solidFill>
                <a:prstClr val="white"/>
              </a:solidFill>
              <a:latin typeface="Calibri"/>
            </a:endParaRPr>
          </a:p>
        </p:txBody>
      </p:sp>
      <p:pic>
        <p:nvPicPr>
          <p:cNvPr id="5" name="Kuv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4392" y="6237312"/>
            <a:ext cx="759658" cy="315142"/>
          </a:xfrm>
          <a:prstGeom prst="rect">
            <a:avLst/>
          </a:prstGeom>
        </p:spPr>
      </p:pic>
      <p:sp>
        <p:nvSpPr>
          <p:cNvPr id="6" name="Tekstiruutu 5"/>
          <p:cNvSpPr txBox="1"/>
          <p:nvPr/>
        </p:nvSpPr>
        <p:spPr>
          <a:xfrm>
            <a:off x="6312025" y="6519446"/>
            <a:ext cx="4318811" cy="338554"/>
          </a:xfrm>
          <a:prstGeom prst="rect">
            <a:avLst/>
          </a:prstGeom>
          <a:noFill/>
        </p:spPr>
        <p:txBody>
          <a:bodyPr wrap="none" rtlCol="0">
            <a:spAutoFit/>
          </a:bodyPr>
          <a:lstStyle/>
          <a:p>
            <a:pPr defTabSz="914400"/>
            <a:r>
              <a:rPr lang="fi-FI" sz="1600">
                <a:solidFill>
                  <a:prstClr val="white"/>
                </a:solidFill>
                <a:latin typeface="Calibri"/>
              </a:rPr>
              <a:t>WHO: </a:t>
            </a:r>
            <a:r>
              <a:rPr lang="fi-FI" sz="1600" err="1">
                <a:solidFill>
                  <a:prstClr val="white"/>
                </a:solidFill>
                <a:latin typeface="Calibri"/>
              </a:rPr>
              <a:t>Social</a:t>
            </a:r>
            <a:r>
              <a:rPr lang="fi-FI" sz="1600">
                <a:solidFill>
                  <a:prstClr val="white"/>
                </a:solidFill>
                <a:latin typeface="Calibri"/>
              </a:rPr>
              <a:t> </a:t>
            </a:r>
            <a:r>
              <a:rPr lang="fi-FI" sz="1600" err="1">
                <a:solidFill>
                  <a:prstClr val="white"/>
                </a:solidFill>
                <a:latin typeface="Calibri"/>
              </a:rPr>
              <a:t>determinants</a:t>
            </a:r>
            <a:r>
              <a:rPr lang="fi-FI" sz="1600">
                <a:solidFill>
                  <a:prstClr val="white"/>
                </a:solidFill>
                <a:latin typeface="Calibri"/>
              </a:rPr>
              <a:t> of mental </a:t>
            </a:r>
            <a:r>
              <a:rPr lang="fi-FI" sz="1600" err="1">
                <a:solidFill>
                  <a:prstClr val="white"/>
                </a:solidFill>
                <a:latin typeface="Calibri"/>
              </a:rPr>
              <a:t>health</a:t>
            </a:r>
            <a:r>
              <a:rPr lang="fi-FI" sz="1600">
                <a:solidFill>
                  <a:prstClr val="white"/>
                </a:solidFill>
                <a:latin typeface="Calibri"/>
              </a:rPr>
              <a:t>, 2014</a:t>
            </a:r>
          </a:p>
        </p:txBody>
      </p:sp>
    </p:spTree>
    <p:extLst>
      <p:ext uri="{BB962C8B-B14F-4D97-AF65-F5344CB8AC3E}">
        <p14:creationId xmlns:p14="http://schemas.microsoft.com/office/powerpoint/2010/main" val="39420738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p:spPr>
      </p:pic>
      <p:sp>
        <p:nvSpPr>
          <p:cNvPr id="2" name="Otsikko 1"/>
          <p:cNvSpPr>
            <a:spLocks noGrp="1"/>
          </p:cNvSpPr>
          <p:nvPr>
            <p:ph type="title"/>
          </p:nvPr>
        </p:nvSpPr>
        <p:spPr>
          <a:xfrm>
            <a:off x="1981200" y="116632"/>
            <a:ext cx="8229600" cy="692696"/>
          </a:xfrm>
          <a:solidFill>
            <a:schemeClr val="accent1"/>
          </a:solidFill>
        </p:spPr>
        <p:txBody>
          <a:bodyPr/>
          <a:lstStyle/>
          <a:p>
            <a:r>
              <a:rPr lang="fi-FI"/>
              <a:t>Mielen hyvinvointi rakentuu varhain</a:t>
            </a:r>
            <a:br>
              <a:rPr lang="fi-FI"/>
            </a:br>
            <a:endParaRPr lang="fi-FI"/>
          </a:p>
        </p:txBody>
      </p:sp>
      <p:pic>
        <p:nvPicPr>
          <p:cNvPr id="5" name="Kuva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4392" y="6237312"/>
            <a:ext cx="759658" cy="315142"/>
          </a:xfrm>
          <a:prstGeom prst="rect">
            <a:avLst/>
          </a:prstGeom>
        </p:spPr>
      </p:pic>
    </p:spTree>
    <p:extLst>
      <p:ext uri="{BB962C8B-B14F-4D97-AF65-F5344CB8AC3E}">
        <p14:creationId xmlns:p14="http://schemas.microsoft.com/office/powerpoint/2010/main" val="28725976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17E7CBE0-B91D-4FA1-83F3-C406C6D051B6}"/>
              </a:ext>
            </a:extLst>
          </p:cNvPr>
          <p:cNvSpPr>
            <a:spLocks noGrp="1"/>
          </p:cNvSpPr>
          <p:nvPr>
            <p:ph type="title"/>
          </p:nvPr>
        </p:nvSpPr>
        <p:spPr/>
        <p:txBody>
          <a:bodyPr>
            <a:normAutofit fontScale="90000"/>
          </a:bodyPr>
          <a:lstStyle/>
          <a:p>
            <a:r>
              <a:rPr lang="fi-FI" dirty="0"/>
              <a:t>Mielenterveyden nousu yhteiskunnalliseen </a:t>
            </a:r>
            <a:br>
              <a:rPr lang="fi-FI" dirty="0"/>
            </a:br>
            <a:r>
              <a:rPr lang="fi-FI" dirty="0"/>
              <a:t>keskusteluun</a:t>
            </a:r>
          </a:p>
        </p:txBody>
      </p:sp>
      <p:sp>
        <p:nvSpPr>
          <p:cNvPr id="4" name="Dian numeron paikkamerkki 3">
            <a:extLst>
              <a:ext uri="{FF2B5EF4-FFF2-40B4-BE49-F238E27FC236}">
                <a16:creationId xmlns:a16="http://schemas.microsoft.com/office/drawing/2014/main" id="{6A6BEC6E-4EE2-4FC9-B6AB-22E14D25F9D6}"/>
              </a:ext>
            </a:extLst>
          </p:cNvPr>
          <p:cNvSpPr>
            <a:spLocks noGrp="1"/>
          </p:cNvSpPr>
          <p:nvPr>
            <p:ph type="sldNum" sz="quarter" idx="10"/>
          </p:nvPr>
        </p:nvSpPr>
        <p:spPr/>
        <p:txBody>
          <a:bodyPr/>
          <a:lstStyle/>
          <a:p>
            <a:fld id="{29F13F21-89A0-4E12-8E58-753F65C13159}" type="slidenum">
              <a:rPr lang="fi-FI" smtClean="0"/>
              <a:t>2</a:t>
            </a:fld>
            <a:endParaRPr lang="fi-FI"/>
          </a:p>
        </p:txBody>
      </p:sp>
      <p:sp>
        <p:nvSpPr>
          <p:cNvPr id="6" name="Tekstin paikkamerkki 5">
            <a:extLst>
              <a:ext uri="{FF2B5EF4-FFF2-40B4-BE49-F238E27FC236}">
                <a16:creationId xmlns:a16="http://schemas.microsoft.com/office/drawing/2014/main" id="{BA5E47A6-B786-40F0-BE5B-30B09BF06B3D}"/>
              </a:ext>
            </a:extLst>
          </p:cNvPr>
          <p:cNvSpPr>
            <a:spLocks noGrp="1"/>
          </p:cNvSpPr>
          <p:nvPr>
            <p:ph type="body" sz="quarter" idx="11"/>
          </p:nvPr>
        </p:nvSpPr>
        <p:spPr/>
        <p:txBody>
          <a:bodyPr/>
          <a:lstStyle/>
          <a:p>
            <a:r>
              <a:rPr lang="fi-FI" dirty="0"/>
              <a:t>Lisääntyvä ymmärrys, että mielen hyvinvointi on ohittamaton osa hyvinvointia</a:t>
            </a:r>
          </a:p>
          <a:p>
            <a:r>
              <a:rPr lang="fi-FI" dirty="0"/>
              <a:t>Asennemuutos: mielenterveyden ongelmiin liittyvän häpeäleiman vähentyminen</a:t>
            </a:r>
          </a:p>
          <a:p>
            <a:r>
              <a:rPr lang="fi-FI" dirty="0"/>
              <a:t>Psyykkisen oireilun lisääntyminen  kuormitustekijöistä johtuen</a:t>
            </a:r>
          </a:p>
          <a:p>
            <a:pPr lvl="2"/>
            <a:r>
              <a:rPr lang="fi-FI" dirty="0"/>
              <a:t>koronapandemia</a:t>
            </a:r>
          </a:p>
          <a:p>
            <a:pPr lvl="2"/>
            <a:r>
              <a:rPr lang="fi-FI" dirty="0"/>
              <a:t>koulumaailman uudistukset</a:t>
            </a:r>
          </a:p>
          <a:p>
            <a:pPr lvl="2"/>
            <a:r>
              <a:rPr lang="fi-FI" dirty="0"/>
              <a:t>sumeat tulevaisuudennäkymät</a:t>
            </a:r>
          </a:p>
          <a:p>
            <a:r>
              <a:rPr lang="fi-FI" dirty="0"/>
              <a:t>Työelämän muutosten vaikutus työllistymiseen kun on mielenterveyden ongelmia</a:t>
            </a:r>
          </a:p>
          <a:p>
            <a:endParaRPr lang="fi-FI" dirty="0"/>
          </a:p>
        </p:txBody>
      </p:sp>
      <p:sp>
        <p:nvSpPr>
          <p:cNvPr id="2" name="Päivämäärän paikkamerkki 1">
            <a:extLst>
              <a:ext uri="{FF2B5EF4-FFF2-40B4-BE49-F238E27FC236}">
                <a16:creationId xmlns:a16="http://schemas.microsoft.com/office/drawing/2014/main" id="{F922C42A-CC54-4E5E-AE30-955BCF11F91A}"/>
              </a:ext>
            </a:extLst>
          </p:cNvPr>
          <p:cNvSpPr>
            <a:spLocks noGrp="1"/>
          </p:cNvSpPr>
          <p:nvPr>
            <p:ph type="dt" sz="half" idx="4294967295"/>
          </p:nvPr>
        </p:nvSpPr>
        <p:spPr>
          <a:xfrm>
            <a:off x="0" y="6496050"/>
            <a:ext cx="1357313" cy="265113"/>
          </a:xfrm>
          <a:prstGeom prst="rect">
            <a:avLst/>
          </a:prstGeom>
        </p:spPr>
        <p:txBody>
          <a:bodyPr/>
          <a:lstStyle/>
          <a:p>
            <a:fld id="{6C68628F-4028-4621-A3B6-CE4299633BA2}" type="datetime1">
              <a:rPr lang="fi-FI" smtClean="0"/>
              <a:t>19.5.2022</a:t>
            </a:fld>
            <a:endParaRPr lang="fi-FI" dirty="0"/>
          </a:p>
        </p:txBody>
      </p:sp>
    </p:spTree>
    <p:extLst>
      <p:ext uri="{BB962C8B-B14F-4D97-AF65-F5344CB8AC3E}">
        <p14:creationId xmlns:p14="http://schemas.microsoft.com/office/powerpoint/2010/main" val="38573990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Psyykkisen hyvinvoinnin perusta luodaan lapsuudessa</a:t>
            </a:r>
          </a:p>
        </p:txBody>
      </p:sp>
      <p:sp>
        <p:nvSpPr>
          <p:cNvPr id="3" name="Sisällön paikkamerkki 2"/>
          <p:cNvSpPr>
            <a:spLocks noGrp="1"/>
          </p:cNvSpPr>
          <p:nvPr>
            <p:ph idx="1"/>
          </p:nvPr>
        </p:nvSpPr>
        <p:spPr/>
        <p:txBody>
          <a:bodyPr/>
          <a:lstStyle/>
          <a:p>
            <a:endParaRPr lang="fi-FI"/>
          </a:p>
          <a:p>
            <a:r>
              <a:rPr lang="fi-FI">
                <a:solidFill>
                  <a:schemeClr val="tx1"/>
                </a:solidFill>
              </a:rPr>
              <a:t>Turvallinen vuorovaikutussuhde aikuisen kanssa vauvasta alkaen</a:t>
            </a:r>
          </a:p>
          <a:p>
            <a:endParaRPr lang="fi-FI">
              <a:solidFill>
                <a:schemeClr val="tx1"/>
              </a:solidFill>
            </a:endParaRPr>
          </a:p>
          <a:p>
            <a:r>
              <a:rPr lang="fi-FI">
                <a:solidFill>
                  <a:schemeClr val="tx1"/>
                </a:solidFill>
              </a:rPr>
              <a:t>Suoja fyysistä kuritusta, hyväksikäyttöä ja kiusaamista vastaan</a:t>
            </a:r>
          </a:p>
          <a:p>
            <a:endParaRPr lang="fi-FI">
              <a:solidFill>
                <a:schemeClr val="tx1"/>
              </a:solidFill>
            </a:endParaRPr>
          </a:p>
          <a:p>
            <a:r>
              <a:rPr lang="fi-FI">
                <a:solidFill>
                  <a:schemeClr val="tx1"/>
                </a:solidFill>
              </a:rPr>
              <a:t>Mielenterveystaitojen omaksuminen lapsuudessa</a:t>
            </a:r>
          </a:p>
          <a:p>
            <a:endParaRPr lang="fi-FI">
              <a:solidFill>
                <a:schemeClr val="tx1"/>
              </a:solidFill>
            </a:endParaRPr>
          </a:p>
          <a:p>
            <a:r>
              <a:rPr lang="fi-FI">
                <a:solidFill>
                  <a:schemeClr val="tx1"/>
                </a:solidFill>
              </a:rPr>
              <a:t>Talouden nobelistin James </a:t>
            </a:r>
            <a:r>
              <a:rPr lang="fi-FI" err="1">
                <a:solidFill>
                  <a:schemeClr val="tx1"/>
                </a:solidFill>
              </a:rPr>
              <a:t>Heckmanin</a:t>
            </a:r>
            <a:r>
              <a:rPr lang="fi-FI">
                <a:solidFill>
                  <a:schemeClr val="tx1"/>
                </a:solidFill>
              </a:rPr>
              <a:t> mukaan suurin taloudellinen hyöty yhteiskunnan varojen käytöstä saadaan syrjäytymisvaarassa olevien lasten tukitoimista</a:t>
            </a:r>
          </a:p>
        </p:txBody>
      </p:sp>
      <p:sp>
        <p:nvSpPr>
          <p:cNvPr id="4" name="Päivämäärän paikkamerkki 3"/>
          <p:cNvSpPr>
            <a:spLocks noGrp="1"/>
          </p:cNvSpPr>
          <p:nvPr>
            <p:ph type="dt" sz="half" idx="10"/>
          </p:nvPr>
        </p:nvSpPr>
        <p:spPr/>
        <p:txBody>
          <a:bodyPr/>
          <a:lstStyle/>
          <a:p>
            <a:fld id="{6C430196-F652-460A-A099-07FFB5C34761}" type="datetime1">
              <a:rPr lang="fi-FI" smtClean="0"/>
              <a:t>19.5.2022</a:t>
            </a:fld>
            <a:endParaRPr lang="en-GB"/>
          </a:p>
        </p:txBody>
      </p:sp>
      <p:sp>
        <p:nvSpPr>
          <p:cNvPr id="5" name="Alatunnisteen paikkamerkki 4"/>
          <p:cNvSpPr>
            <a:spLocks noGrp="1"/>
          </p:cNvSpPr>
          <p:nvPr>
            <p:ph type="ftr" sz="quarter" idx="11"/>
          </p:nvPr>
        </p:nvSpPr>
        <p:spPr/>
        <p:txBody>
          <a:bodyPr/>
          <a:lstStyle/>
          <a:p>
            <a:r>
              <a:rPr lang="en-GB"/>
              <a:t>Mielenterveyden edistäminen</a:t>
            </a:r>
          </a:p>
        </p:txBody>
      </p:sp>
      <p:sp>
        <p:nvSpPr>
          <p:cNvPr id="6" name="Dian numeron paikkamerkki 5"/>
          <p:cNvSpPr>
            <a:spLocks noGrp="1"/>
          </p:cNvSpPr>
          <p:nvPr>
            <p:ph type="sldNum" sz="quarter" idx="12"/>
          </p:nvPr>
        </p:nvSpPr>
        <p:spPr/>
        <p:txBody>
          <a:bodyPr/>
          <a:lstStyle/>
          <a:p>
            <a:fld id="{29F13F21-89A0-4E12-8E58-753F65C13159}" type="slidenum">
              <a:rPr lang="fi-FI" smtClean="0"/>
              <a:t>20</a:t>
            </a:fld>
            <a:endParaRPr lang="fi-FI"/>
          </a:p>
        </p:txBody>
      </p:sp>
    </p:spTree>
    <p:extLst>
      <p:ext uri="{BB962C8B-B14F-4D97-AF65-F5344CB8AC3E}">
        <p14:creationId xmlns:p14="http://schemas.microsoft.com/office/powerpoint/2010/main" val="18291492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D5C12FAC-ADC2-4AA6-85D8-499B548A80CF}"/>
              </a:ext>
            </a:extLst>
          </p:cNvPr>
          <p:cNvSpPr>
            <a:spLocks noGrp="1"/>
          </p:cNvSpPr>
          <p:nvPr>
            <p:ph type="dt" sz="half" idx="10"/>
          </p:nvPr>
        </p:nvSpPr>
        <p:spPr/>
        <p:txBody>
          <a:bodyPr/>
          <a:lstStyle/>
          <a:p>
            <a:fld id="{B5FD6CBC-1FA1-4347-85BB-FC6812BDFB27}" type="datetime1">
              <a:rPr lang="fi-FI" smtClean="0"/>
              <a:t>19.5.2022</a:t>
            </a:fld>
            <a:endParaRPr lang="fi-FI"/>
          </a:p>
        </p:txBody>
      </p:sp>
      <p:sp>
        <p:nvSpPr>
          <p:cNvPr id="3" name="Alatunnisteen paikkamerkki 2">
            <a:extLst>
              <a:ext uri="{FF2B5EF4-FFF2-40B4-BE49-F238E27FC236}">
                <a16:creationId xmlns:a16="http://schemas.microsoft.com/office/drawing/2014/main" id="{83682DF1-8A43-47BB-A65D-6269D32396AD}"/>
              </a:ext>
            </a:extLst>
          </p:cNvPr>
          <p:cNvSpPr>
            <a:spLocks noGrp="1"/>
          </p:cNvSpPr>
          <p:nvPr>
            <p:ph type="ftr" sz="quarter" idx="11"/>
          </p:nvPr>
        </p:nvSpPr>
        <p:spPr/>
        <p:txBody>
          <a:bodyPr/>
          <a:lstStyle/>
          <a:p>
            <a:r>
              <a:rPr lang="fi-FI"/>
              <a:t>Mielenterveyden edistäminen</a:t>
            </a:r>
          </a:p>
        </p:txBody>
      </p:sp>
      <p:sp>
        <p:nvSpPr>
          <p:cNvPr id="4" name="Dian numeron paikkamerkki 3">
            <a:extLst>
              <a:ext uri="{FF2B5EF4-FFF2-40B4-BE49-F238E27FC236}">
                <a16:creationId xmlns:a16="http://schemas.microsoft.com/office/drawing/2014/main" id="{7C7D58B4-20C1-465A-8F0E-53F53BC4D863}"/>
              </a:ext>
            </a:extLst>
          </p:cNvPr>
          <p:cNvSpPr>
            <a:spLocks noGrp="1"/>
          </p:cNvSpPr>
          <p:nvPr>
            <p:ph type="sldNum" sz="quarter" idx="12"/>
          </p:nvPr>
        </p:nvSpPr>
        <p:spPr/>
        <p:txBody>
          <a:bodyPr/>
          <a:lstStyle/>
          <a:p>
            <a:fld id="{29F13F21-89A0-4E12-8E58-753F65C13159}" type="slidenum">
              <a:rPr lang="fi-FI" smtClean="0"/>
              <a:t>21</a:t>
            </a:fld>
            <a:endParaRPr lang="fi-FI"/>
          </a:p>
        </p:txBody>
      </p:sp>
      <p:pic>
        <p:nvPicPr>
          <p:cNvPr id="5" name="Kuva 4">
            <a:extLst>
              <a:ext uri="{FF2B5EF4-FFF2-40B4-BE49-F238E27FC236}">
                <a16:creationId xmlns:a16="http://schemas.microsoft.com/office/drawing/2014/main" id="{3D840692-DD3C-4C27-B4D5-DB2BA1589141}"/>
              </a:ext>
            </a:extLst>
          </p:cNvPr>
          <p:cNvPicPr>
            <a:picLocks noChangeAspect="1"/>
          </p:cNvPicPr>
          <p:nvPr/>
        </p:nvPicPr>
        <p:blipFill>
          <a:blip r:embed="rId2"/>
          <a:stretch>
            <a:fillRect/>
          </a:stretch>
        </p:blipFill>
        <p:spPr>
          <a:xfrm>
            <a:off x="2438400" y="0"/>
            <a:ext cx="9144000" cy="6858000"/>
          </a:xfrm>
          <a:prstGeom prst="rect">
            <a:avLst/>
          </a:prstGeom>
        </p:spPr>
      </p:pic>
    </p:spTree>
    <p:extLst>
      <p:ext uri="{BB962C8B-B14F-4D97-AF65-F5344CB8AC3E}">
        <p14:creationId xmlns:p14="http://schemas.microsoft.com/office/powerpoint/2010/main" val="13151343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Kuvan paikkamerkki 1"/>
          <p:cNvSpPr>
            <a:spLocks noGrp="1"/>
          </p:cNvSpPr>
          <p:nvPr>
            <p:ph type="pic" sz="quarter" idx="14"/>
          </p:nvPr>
        </p:nvSpPr>
        <p:spPr/>
      </p:sp>
      <p:sp>
        <p:nvSpPr>
          <p:cNvPr id="3" name="Otsikko 2"/>
          <p:cNvSpPr>
            <a:spLocks noGrp="1"/>
          </p:cNvSpPr>
          <p:nvPr>
            <p:ph type="ctrTitle"/>
          </p:nvPr>
        </p:nvSpPr>
        <p:spPr/>
        <p:txBody>
          <a:bodyPr/>
          <a:lstStyle/>
          <a:p>
            <a:endParaRPr lang="fi-FI"/>
          </a:p>
        </p:txBody>
      </p:sp>
      <p:sp>
        <p:nvSpPr>
          <p:cNvPr id="4" name="Alaotsikko 3"/>
          <p:cNvSpPr>
            <a:spLocks noGrp="1"/>
          </p:cNvSpPr>
          <p:nvPr>
            <p:ph type="subTitle" idx="1"/>
          </p:nvPr>
        </p:nvSpPr>
        <p:spPr/>
        <p:txBody>
          <a:bodyPr/>
          <a:lstStyle/>
          <a:p>
            <a:endParaRPr lang="fi-FI"/>
          </a:p>
        </p:txBody>
      </p:sp>
      <p:sp>
        <p:nvSpPr>
          <p:cNvPr id="5" name="Päivämäärän paikkamerkki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117F7E-D05A-48E0-AA6A-40E3D0530F97}" type="datetime1">
              <a:rPr kumimoji="0" lang="fi-FI" sz="1100" b="0" i="0" u="none" strike="noStrike" kern="1200" cap="none" spc="0" normalizeH="0" baseline="0" noProof="0" smtClean="0">
                <a:ln>
                  <a:noFill/>
                </a:ln>
                <a:solidFill>
                  <a:srgbClr val="6A6E73"/>
                </a:solidFill>
                <a:effectLst/>
                <a:uLnTx/>
                <a:uFillTx/>
                <a:latin typeface="Calibri"/>
                <a:ea typeface="+mn-ea"/>
                <a:cs typeface="+mn-cs"/>
              </a:rPr>
              <a:t>19.5.2022</a:t>
            </a:fld>
            <a:endParaRPr kumimoji="0" lang="fi-FI" sz="1100" b="0" i="0" u="none" strike="noStrike" kern="1200" cap="none" spc="0" normalizeH="0" baseline="0" noProof="0">
              <a:ln>
                <a:noFill/>
              </a:ln>
              <a:solidFill>
                <a:srgbClr val="6A6E73"/>
              </a:solidFill>
              <a:effectLst/>
              <a:uLnTx/>
              <a:uFillTx/>
              <a:latin typeface="Calibri"/>
              <a:ea typeface="+mn-ea"/>
              <a:cs typeface="+mn-cs"/>
            </a:endParaRPr>
          </a:p>
        </p:txBody>
      </p:sp>
      <p:sp>
        <p:nvSpPr>
          <p:cNvPr id="6" name="Alatunnisteen paikkamerkki 5"/>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1100" b="0" i="0" u="none" strike="noStrike" kern="1200" cap="none" spc="0" normalizeH="0" baseline="0" noProof="0">
                <a:ln>
                  <a:noFill/>
                </a:ln>
                <a:solidFill>
                  <a:srgbClr val="6A6E73"/>
                </a:solidFill>
                <a:effectLst/>
                <a:uLnTx/>
                <a:uFillTx/>
                <a:latin typeface="Calibri"/>
                <a:ea typeface="+mn-ea"/>
                <a:cs typeface="+mn-cs"/>
              </a:rPr>
              <a:t>Mielenterveyden edistäminen</a:t>
            </a:r>
          </a:p>
        </p:txBody>
      </p:sp>
      <p:sp>
        <p:nvSpPr>
          <p:cNvPr id="7" name="Dian numeron paikkamerkki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F13F21-89A0-4E12-8E58-753F65C13159}" type="slidenum">
              <a:rPr kumimoji="0" lang="fi-FI" sz="1100" b="0" i="0" u="none" strike="noStrike" kern="1200" cap="none" spc="0" normalizeH="0" baseline="0" noProof="0">
                <a:ln>
                  <a:noFill/>
                </a:ln>
                <a:solidFill>
                  <a:srgbClr val="6A6E73"/>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fi-FI" sz="1100" b="0" i="0" u="none" strike="noStrike" kern="1200" cap="none" spc="0" normalizeH="0" baseline="0" noProof="0">
              <a:ln>
                <a:noFill/>
              </a:ln>
              <a:solidFill>
                <a:srgbClr val="6A6E73"/>
              </a:solidFill>
              <a:effectLst/>
              <a:uLnTx/>
              <a:uFillTx/>
              <a:latin typeface="Calibri"/>
              <a:ea typeface="+mn-ea"/>
              <a:cs typeface="+mn-cs"/>
            </a:endParaRPr>
          </a:p>
        </p:txBody>
      </p:sp>
      <p:pic>
        <p:nvPicPr>
          <p:cNvPr id="9" name="Kuva 8"/>
          <p:cNvPicPr>
            <a:picLocks noChangeAspect="1"/>
          </p:cNvPicPr>
          <p:nvPr/>
        </p:nvPicPr>
        <p:blipFill>
          <a:blip r:embed="rId2"/>
          <a:stretch>
            <a:fillRect/>
          </a:stretch>
        </p:blipFill>
        <p:spPr>
          <a:xfrm>
            <a:off x="2055745" y="-12771"/>
            <a:ext cx="8244408" cy="6451493"/>
          </a:xfrm>
          <a:prstGeom prst="rect">
            <a:avLst/>
          </a:prstGeom>
        </p:spPr>
      </p:pic>
    </p:spTree>
    <p:extLst>
      <p:ext uri="{BB962C8B-B14F-4D97-AF65-F5344CB8AC3E}">
        <p14:creationId xmlns:p14="http://schemas.microsoft.com/office/powerpoint/2010/main" val="7222983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Vaikuttavat toimet mielenterveyden edistämiseksi</a:t>
            </a:r>
          </a:p>
        </p:txBody>
      </p:sp>
      <p:sp>
        <p:nvSpPr>
          <p:cNvPr id="3" name="Sisällön paikkamerkki 2"/>
          <p:cNvSpPr>
            <a:spLocks noGrp="1"/>
          </p:cNvSpPr>
          <p:nvPr>
            <p:ph idx="1"/>
          </p:nvPr>
        </p:nvSpPr>
        <p:spPr/>
        <p:txBody>
          <a:bodyPr>
            <a:normAutofit fontScale="92500" lnSpcReduction="10000"/>
          </a:bodyPr>
          <a:lstStyle/>
          <a:p>
            <a:r>
              <a:rPr lang="en-US" b="1" err="1">
                <a:solidFill>
                  <a:schemeClr val="tx1"/>
                </a:solidFill>
              </a:rPr>
              <a:t>Varhaisen</a:t>
            </a:r>
            <a:r>
              <a:rPr lang="en-US" b="1">
                <a:solidFill>
                  <a:schemeClr val="tx1"/>
                </a:solidFill>
              </a:rPr>
              <a:t> </a:t>
            </a:r>
            <a:r>
              <a:rPr lang="en-US" b="1" err="1">
                <a:solidFill>
                  <a:schemeClr val="tx1"/>
                </a:solidFill>
              </a:rPr>
              <a:t>vuorovaikutuksen</a:t>
            </a:r>
            <a:r>
              <a:rPr lang="en-US" b="1">
                <a:solidFill>
                  <a:schemeClr val="tx1"/>
                </a:solidFill>
              </a:rPr>
              <a:t> ja </a:t>
            </a:r>
            <a:r>
              <a:rPr lang="en-US" b="1" err="1">
                <a:solidFill>
                  <a:schemeClr val="tx1"/>
                </a:solidFill>
              </a:rPr>
              <a:t>vanhemmuuden</a:t>
            </a:r>
            <a:r>
              <a:rPr lang="en-US" b="1">
                <a:solidFill>
                  <a:schemeClr val="tx1"/>
                </a:solidFill>
              </a:rPr>
              <a:t> </a:t>
            </a:r>
            <a:r>
              <a:rPr lang="en-US" b="1" err="1">
                <a:solidFill>
                  <a:schemeClr val="tx1"/>
                </a:solidFill>
              </a:rPr>
              <a:t>tuki</a:t>
            </a:r>
            <a:r>
              <a:rPr lang="en-US" b="1">
                <a:solidFill>
                  <a:schemeClr val="tx1"/>
                </a:solidFill>
              </a:rPr>
              <a:t> </a:t>
            </a:r>
            <a:r>
              <a:rPr lang="en-US" err="1">
                <a:solidFill>
                  <a:schemeClr val="tx1"/>
                </a:solidFill>
              </a:rPr>
              <a:t>edistää</a:t>
            </a:r>
            <a:r>
              <a:rPr lang="en-US">
                <a:solidFill>
                  <a:schemeClr val="tx1"/>
                </a:solidFill>
              </a:rPr>
              <a:t> </a:t>
            </a:r>
            <a:r>
              <a:rPr lang="en-US" err="1">
                <a:solidFill>
                  <a:schemeClr val="tx1"/>
                </a:solidFill>
              </a:rPr>
              <a:t>lasten</a:t>
            </a:r>
            <a:r>
              <a:rPr lang="en-US">
                <a:solidFill>
                  <a:schemeClr val="tx1"/>
                </a:solidFill>
              </a:rPr>
              <a:t> </a:t>
            </a:r>
            <a:r>
              <a:rPr lang="en-US" err="1">
                <a:solidFill>
                  <a:schemeClr val="tx1"/>
                </a:solidFill>
              </a:rPr>
              <a:t>mielenterveyttä</a:t>
            </a:r>
            <a:r>
              <a:rPr lang="en-US">
                <a:solidFill>
                  <a:schemeClr val="tx1"/>
                </a:solidFill>
              </a:rPr>
              <a:t> ja </a:t>
            </a:r>
            <a:r>
              <a:rPr lang="en-US" err="1">
                <a:solidFill>
                  <a:schemeClr val="tx1"/>
                </a:solidFill>
              </a:rPr>
              <a:t>hyvinvointia</a:t>
            </a:r>
            <a:r>
              <a:rPr lang="en-US">
                <a:solidFill>
                  <a:schemeClr val="tx1"/>
                </a:solidFill>
              </a:rPr>
              <a:t> </a:t>
            </a:r>
            <a:r>
              <a:rPr lang="en-US" err="1">
                <a:solidFill>
                  <a:schemeClr val="tx1"/>
                </a:solidFill>
              </a:rPr>
              <a:t>läpi</a:t>
            </a:r>
            <a:r>
              <a:rPr lang="en-US">
                <a:solidFill>
                  <a:schemeClr val="tx1"/>
                </a:solidFill>
              </a:rPr>
              <a:t> </a:t>
            </a:r>
            <a:r>
              <a:rPr lang="en-US" err="1">
                <a:solidFill>
                  <a:schemeClr val="tx1"/>
                </a:solidFill>
              </a:rPr>
              <a:t>elämän</a:t>
            </a:r>
            <a:r>
              <a:rPr lang="en-US">
                <a:solidFill>
                  <a:schemeClr val="tx1"/>
                </a:solidFill>
              </a:rPr>
              <a:t>. </a:t>
            </a:r>
          </a:p>
          <a:p>
            <a:endParaRPr lang="en-US">
              <a:solidFill>
                <a:schemeClr val="tx1"/>
              </a:solidFill>
            </a:endParaRPr>
          </a:p>
          <a:p>
            <a:r>
              <a:rPr lang="en-US" b="1" err="1">
                <a:solidFill>
                  <a:schemeClr val="tx1"/>
                </a:solidFill>
              </a:rPr>
              <a:t>Mielenterveyden</a:t>
            </a:r>
            <a:r>
              <a:rPr lang="en-US" b="1">
                <a:solidFill>
                  <a:schemeClr val="tx1"/>
                </a:solidFill>
              </a:rPr>
              <a:t> </a:t>
            </a:r>
            <a:r>
              <a:rPr lang="en-US" b="1" err="1">
                <a:solidFill>
                  <a:schemeClr val="tx1"/>
                </a:solidFill>
              </a:rPr>
              <a:t>edistämisellä</a:t>
            </a:r>
            <a:r>
              <a:rPr lang="en-US" b="1">
                <a:solidFill>
                  <a:schemeClr val="tx1"/>
                </a:solidFill>
              </a:rPr>
              <a:t> </a:t>
            </a:r>
            <a:r>
              <a:rPr lang="en-US" b="1" err="1">
                <a:solidFill>
                  <a:schemeClr val="tx1"/>
                </a:solidFill>
              </a:rPr>
              <a:t>kouluissa</a:t>
            </a:r>
            <a:r>
              <a:rPr lang="en-US" b="1">
                <a:solidFill>
                  <a:schemeClr val="tx1"/>
                </a:solidFill>
              </a:rPr>
              <a:t> </a:t>
            </a:r>
            <a:r>
              <a:rPr lang="en-US">
                <a:solidFill>
                  <a:schemeClr val="tx1"/>
                </a:solidFill>
              </a:rPr>
              <a:t>on </a:t>
            </a:r>
            <a:r>
              <a:rPr lang="en-US" err="1">
                <a:solidFill>
                  <a:schemeClr val="tx1"/>
                </a:solidFill>
              </a:rPr>
              <a:t>keskivahva</a:t>
            </a:r>
            <a:r>
              <a:rPr lang="en-US">
                <a:solidFill>
                  <a:schemeClr val="tx1"/>
                </a:solidFill>
              </a:rPr>
              <a:t> tai </a:t>
            </a:r>
            <a:r>
              <a:rPr lang="en-US" err="1">
                <a:solidFill>
                  <a:schemeClr val="tx1"/>
                </a:solidFill>
              </a:rPr>
              <a:t>vahva</a:t>
            </a:r>
            <a:r>
              <a:rPr lang="en-US">
                <a:solidFill>
                  <a:schemeClr val="tx1"/>
                </a:solidFill>
              </a:rPr>
              <a:t> </a:t>
            </a:r>
            <a:r>
              <a:rPr lang="en-US" err="1">
                <a:solidFill>
                  <a:schemeClr val="tx1"/>
                </a:solidFill>
              </a:rPr>
              <a:t>vaikutus</a:t>
            </a:r>
            <a:r>
              <a:rPr lang="en-US">
                <a:solidFill>
                  <a:schemeClr val="tx1"/>
                </a:solidFill>
              </a:rPr>
              <a:t> </a:t>
            </a:r>
            <a:r>
              <a:rPr lang="en-US" err="1">
                <a:solidFill>
                  <a:schemeClr val="tx1"/>
                </a:solidFill>
              </a:rPr>
              <a:t>oppilaiden</a:t>
            </a:r>
            <a:r>
              <a:rPr lang="en-US">
                <a:solidFill>
                  <a:schemeClr val="tx1"/>
                </a:solidFill>
              </a:rPr>
              <a:t> </a:t>
            </a:r>
            <a:r>
              <a:rPr lang="en-US" err="1">
                <a:solidFill>
                  <a:schemeClr val="tx1"/>
                </a:solidFill>
              </a:rPr>
              <a:t>vuorovaikutus</a:t>
            </a:r>
            <a:r>
              <a:rPr lang="en-US">
                <a:solidFill>
                  <a:schemeClr val="tx1"/>
                </a:solidFill>
              </a:rPr>
              <a:t>- ja </a:t>
            </a:r>
            <a:r>
              <a:rPr lang="en-US" err="1">
                <a:solidFill>
                  <a:schemeClr val="tx1"/>
                </a:solidFill>
              </a:rPr>
              <a:t>tunnetaitoihin</a:t>
            </a:r>
            <a:endParaRPr lang="en-US">
              <a:solidFill>
                <a:schemeClr val="tx1"/>
              </a:solidFill>
            </a:endParaRPr>
          </a:p>
          <a:p>
            <a:endParaRPr lang="en-US">
              <a:solidFill>
                <a:schemeClr val="tx1"/>
              </a:solidFill>
            </a:endParaRPr>
          </a:p>
          <a:p>
            <a:r>
              <a:rPr lang="en-US" b="1" err="1">
                <a:solidFill>
                  <a:schemeClr val="tx1"/>
                </a:solidFill>
              </a:rPr>
              <a:t>Alkoholin</a:t>
            </a:r>
            <a:r>
              <a:rPr lang="en-US" b="1">
                <a:solidFill>
                  <a:schemeClr val="tx1"/>
                </a:solidFill>
              </a:rPr>
              <a:t> </a:t>
            </a:r>
            <a:r>
              <a:rPr lang="en-US" b="1" err="1">
                <a:solidFill>
                  <a:schemeClr val="tx1"/>
                </a:solidFill>
              </a:rPr>
              <a:t>saatavuuden</a:t>
            </a:r>
            <a:r>
              <a:rPr lang="en-US" b="1">
                <a:solidFill>
                  <a:schemeClr val="tx1"/>
                </a:solidFill>
              </a:rPr>
              <a:t> </a:t>
            </a:r>
            <a:r>
              <a:rPr lang="en-US" b="1" err="1">
                <a:solidFill>
                  <a:schemeClr val="tx1"/>
                </a:solidFill>
              </a:rPr>
              <a:t>rajoittaminen</a:t>
            </a:r>
            <a:endParaRPr lang="en-US" b="1">
              <a:solidFill>
                <a:schemeClr val="tx1"/>
              </a:solidFill>
            </a:endParaRPr>
          </a:p>
          <a:p>
            <a:endParaRPr lang="en-US">
              <a:solidFill>
                <a:schemeClr val="tx1"/>
              </a:solidFill>
            </a:endParaRPr>
          </a:p>
          <a:p>
            <a:r>
              <a:rPr lang="en-US" b="1" err="1">
                <a:solidFill>
                  <a:schemeClr val="tx1"/>
                </a:solidFill>
              </a:rPr>
              <a:t>Työelämän</a:t>
            </a:r>
            <a:r>
              <a:rPr lang="en-US" b="1">
                <a:solidFill>
                  <a:schemeClr val="tx1"/>
                </a:solidFill>
              </a:rPr>
              <a:t>  </a:t>
            </a:r>
            <a:r>
              <a:rPr lang="en-US" err="1">
                <a:solidFill>
                  <a:schemeClr val="tx1"/>
                </a:solidFill>
              </a:rPr>
              <a:t>myönteiset</a:t>
            </a:r>
            <a:r>
              <a:rPr lang="en-US">
                <a:solidFill>
                  <a:schemeClr val="tx1"/>
                </a:solidFill>
              </a:rPr>
              <a:t> </a:t>
            </a:r>
            <a:r>
              <a:rPr lang="en-US" err="1">
                <a:solidFill>
                  <a:schemeClr val="tx1"/>
                </a:solidFill>
              </a:rPr>
              <a:t>vuorovaikutussuhteet</a:t>
            </a:r>
            <a:r>
              <a:rPr lang="en-US">
                <a:solidFill>
                  <a:schemeClr val="tx1"/>
                </a:solidFill>
              </a:rPr>
              <a:t>, </a:t>
            </a:r>
            <a:r>
              <a:rPr lang="en-US" err="1">
                <a:solidFill>
                  <a:schemeClr val="tx1"/>
                </a:solidFill>
              </a:rPr>
              <a:t>hyvä</a:t>
            </a:r>
            <a:r>
              <a:rPr lang="en-US">
                <a:solidFill>
                  <a:schemeClr val="tx1"/>
                </a:solidFill>
              </a:rPr>
              <a:t> </a:t>
            </a:r>
            <a:r>
              <a:rPr lang="en-US" err="1">
                <a:solidFill>
                  <a:schemeClr val="tx1"/>
                </a:solidFill>
              </a:rPr>
              <a:t>johtaminen</a:t>
            </a:r>
            <a:r>
              <a:rPr lang="en-US">
                <a:solidFill>
                  <a:schemeClr val="tx1"/>
                </a:solidFill>
              </a:rPr>
              <a:t> ja </a:t>
            </a:r>
            <a:r>
              <a:rPr lang="en-US" err="1">
                <a:solidFill>
                  <a:schemeClr val="tx1"/>
                </a:solidFill>
              </a:rPr>
              <a:t>työntekijän</a:t>
            </a:r>
            <a:r>
              <a:rPr lang="en-US">
                <a:solidFill>
                  <a:schemeClr val="tx1"/>
                </a:solidFill>
              </a:rPr>
              <a:t> </a:t>
            </a:r>
            <a:r>
              <a:rPr lang="en-US" err="1">
                <a:solidFill>
                  <a:schemeClr val="tx1"/>
                </a:solidFill>
              </a:rPr>
              <a:t>mahdollisuudet</a:t>
            </a:r>
            <a:r>
              <a:rPr lang="en-US">
                <a:solidFill>
                  <a:schemeClr val="tx1"/>
                </a:solidFill>
              </a:rPr>
              <a:t> </a:t>
            </a:r>
            <a:r>
              <a:rPr lang="en-US" err="1">
                <a:solidFill>
                  <a:schemeClr val="tx1"/>
                </a:solidFill>
              </a:rPr>
              <a:t>vaikuttaa</a:t>
            </a:r>
            <a:r>
              <a:rPr lang="en-US">
                <a:solidFill>
                  <a:schemeClr val="tx1"/>
                </a:solidFill>
              </a:rPr>
              <a:t> </a:t>
            </a:r>
            <a:r>
              <a:rPr lang="en-US" err="1">
                <a:solidFill>
                  <a:schemeClr val="tx1"/>
                </a:solidFill>
              </a:rPr>
              <a:t>työhön</a:t>
            </a:r>
            <a:r>
              <a:rPr lang="en-US">
                <a:solidFill>
                  <a:schemeClr val="tx1"/>
                </a:solidFill>
              </a:rPr>
              <a:t> </a:t>
            </a:r>
            <a:r>
              <a:rPr lang="en-US" err="1">
                <a:solidFill>
                  <a:schemeClr val="tx1"/>
                </a:solidFill>
              </a:rPr>
              <a:t>lisäävät</a:t>
            </a:r>
            <a:r>
              <a:rPr lang="en-US">
                <a:solidFill>
                  <a:schemeClr val="tx1"/>
                </a:solidFill>
              </a:rPr>
              <a:t> </a:t>
            </a:r>
            <a:r>
              <a:rPr lang="en-US" err="1">
                <a:solidFill>
                  <a:schemeClr val="tx1"/>
                </a:solidFill>
              </a:rPr>
              <a:t>psyykkistä</a:t>
            </a:r>
            <a:r>
              <a:rPr lang="en-US">
                <a:solidFill>
                  <a:schemeClr val="tx1"/>
                </a:solidFill>
              </a:rPr>
              <a:t> </a:t>
            </a:r>
            <a:r>
              <a:rPr lang="en-US" err="1">
                <a:solidFill>
                  <a:schemeClr val="tx1"/>
                </a:solidFill>
              </a:rPr>
              <a:t>hyvinvointia</a:t>
            </a:r>
            <a:r>
              <a:rPr lang="en-US">
                <a:solidFill>
                  <a:schemeClr val="tx1"/>
                </a:solidFill>
              </a:rPr>
              <a:t>, </a:t>
            </a:r>
            <a:r>
              <a:rPr lang="en-US" err="1">
                <a:solidFill>
                  <a:schemeClr val="tx1"/>
                </a:solidFill>
              </a:rPr>
              <a:t>lisää</a:t>
            </a:r>
            <a:r>
              <a:rPr lang="en-US">
                <a:solidFill>
                  <a:schemeClr val="tx1"/>
                </a:solidFill>
              </a:rPr>
              <a:t> </a:t>
            </a:r>
            <a:r>
              <a:rPr lang="en-US" err="1">
                <a:solidFill>
                  <a:schemeClr val="tx1"/>
                </a:solidFill>
              </a:rPr>
              <a:t>tuottavuutta</a:t>
            </a:r>
            <a:r>
              <a:rPr lang="en-US">
                <a:solidFill>
                  <a:schemeClr val="tx1"/>
                </a:solidFill>
              </a:rPr>
              <a:t> ja </a:t>
            </a:r>
            <a:r>
              <a:rPr lang="en-US" err="1">
                <a:solidFill>
                  <a:schemeClr val="tx1"/>
                </a:solidFill>
              </a:rPr>
              <a:t>vähentää</a:t>
            </a:r>
            <a:r>
              <a:rPr lang="en-US">
                <a:solidFill>
                  <a:schemeClr val="tx1"/>
                </a:solidFill>
              </a:rPr>
              <a:t> </a:t>
            </a:r>
            <a:r>
              <a:rPr lang="en-US" err="1">
                <a:solidFill>
                  <a:schemeClr val="tx1"/>
                </a:solidFill>
              </a:rPr>
              <a:t>kustannuksia</a:t>
            </a:r>
            <a:endParaRPr lang="en-US">
              <a:solidFill>
                <a:schemeClr val="tx1"/>
              </a:solidFill>
            </a:endParaRPr>
          </a:p>
          <a:p>
            <a:endParaRPr lang="en-US">
              <a:solidFill>
                <a:schemeClr val="tx1"/>
              </a:solidFill>
            </a:endParaRPr>
          </a:p>
          <a:p>
            <a:r>
              <a:rPr lang="en-US" b="1" err="1">
                <a:solidFill>
                  <a:schemeClr val="tx1"/>
                </a:solidFill>
              </a:rPr>
              <a:t>Yhteiskuntasuunnittelu</a:t>
            </a:r>
            <a:r>
              <a:rPr lang="en-US" b="1">
                <a:solidFill>
                  <a:schemeClr val="tx1"/>
                </a:solidFill>
              </a:rPr>
              <a:t> </a:t>
            </a:r>
            <a:r>
              <a:rPr lang="en-US" err="1">
                <a:solidFill>
                  <a:schemeClr val="tx1"/>
                </a:solidFill>
              </a:rPr>
              <a:t>joka</a:t>
            </a:r>
            <a:r>
              <a:rPr lang="en-US">
                <a:solidFill>
                  <a:schemeClr val="tx1"/>
                </a:solidFill>
              </a:rPr>
              <a:t> </a:t>
            </a:r>
            <a:r>
              <a:rPr lang="en-US" err="1">
                <a:solidFill>
                  <a:schemeClr val="tx1"/>
                </a:solidFill>
              </a:rPr>
              <a:t>suosii</a:t>
            </a:r>
            <a:r>
              <a:rPr lang="en-US">
                <a:solidFill>
                  <a:schemeClr val="tx1"/>
                </a:solidFill>
              </a:rPr>
              <a:t> </a:t>
            </a:r>
            <a:r>
              <a:rPr lang="en-US" err="1">
                <a:solidFill>
                  <a:schemeClr val="tx1"/>
                </a:solidFill>
              </a:rPr>
              <a:t>kohtuuhintaisia</a:t>
            </a:r>
            <a:r>
              <a:rPr lang="en-US">
                <a:solidFill>
                  <a:schemeClr val="tx1"/>
                </a:solidFill>
              </a:rPr>
              <a:t> </a:t>
            </a:r>
            <a:r>
              <a:rPr lang="en-US" err="1">
                <a:solidFill>
                  <a:schemeClr val="tx1"/>
                </a:solidFill>
              </a:rPr>
              <a:t>terveellisiä</a:t>
            </a:r>
            <a:r>
              <a:rPr lang="en-US">
                <a:solidFill>
                  <a:schemeClr val="tx1"/>
                </a:solidFill>
              </a:rPr>
              <a:t> </a:t>
            </a:r>
            <a:r>
              <a:rPr lang="en-US" err="1">
                <a:solidFill>
                  <a:schemeClr val="tx1"/>
                </a:solidFill>
              </a:rPr>
              <a:t>asuntoja</a:t>
            </a:r>
            <a:r>
              <a:rPr lang="en-US">
                <a:solidFill>
                  <a:schemeClr val="tx1"/>
                </a:solidFill>
              </a:rPr>
              <a:t> ja </a:t>
            </a:r>
            <a:r>
              <a:rPr lang="en-US" err="1">
                <a:solidFill>
                  <a:schemeClr val="tx1"/>
                </a:solidFill>
              </a:rPr>
              <a:t>pääsyä</a:t>
            </a:r>
            <a:r>
              <a:rPr lang="en-US">
                <a:solidFill>
                  <a:schemeClr val="tx1"/>
                </a:solidFill>
              </a:rPr>
              <a:t> </a:t>
            </a:r>
            <a:r>
              <a:rPr lang="en-US" err="1">
                <a:solidFill>
                  <a:schemeClr val="tx1"/>
                </a:solidFill>
              </a:rPr>
              <a:t>viheralueisiin</a:t>
            </a:r>
            <a:r>
              <a:rPr lang="en-US">
                <a:solidFill>
                  <a:schemeClr val="tx1"/>
                </a:solidFill>
              </a:rPr>
              <a:t> </a:t>
            </a:r>
            <a:r>
              <a:rPr lang="en-US" err="1">
                <a:solidFill>
                  <a:schemeClr val="tx1"/>
                </a:solidFill>
              </a:rPr>
              <a:t>edistää</a:t>
            </a:r>
            <a:r>
              <a:rPr lang="en-US">
                <a:solidFill>
                  <a:schemeClr val="tx1"/>
                </a:solidFill>
              </a:rPr>
              <a:t> </a:t>
            </a:r>
            <a:r>
              <a:rPr lang="en-US" err="1">
                <a:solidFill>
                  <a:schemeClr val="tx1"/>
                </a:solidFill>
              </a:rPr>
              <a:t>mielenterveyttä</a:t>
            </a:r>
            <a:endParaRPr lang="fi-FI" b="1">
              <a:solidFill>
                <a:schemeClr val="tx1"/>
              </a:solidFill>
            </a:endParaRPr>
          </a:p>
        </p:txBody>
      </p:sp>
      <p:sp>
        <p:nvSpPr>
          <p:cNvPr id="4" name="Päivämäärän paikkamerkki 3"/>
          <p:cNvSpPr>
            <a:spLocks noGrp="1"/>
          </p:cNvSpPr>
          <p:nvPr>
            <p:ph type="dt" sz="half" idx="10"/>
          </p:nvPr>
        </p:nvSpPr>
        <p:spPr/>
        <p:txBody>
          <a:bodyPr/>
          <a:lstStyle/>
          <a:p>
            <a:pPr defTabSz="914400">
              <a:defRPr/>
            </a:pPr>
            <a:fld id="{1C2AD18C-BC36-436E-8ACB-F161363E256B}" type="datetime1">
              <a:rPr lang="fi-FI" smtClean="0">
                <a:latin typeface="Calibri"/>
              </a:rPr>
              <a:t>19.5.2022</a:t>
            </a:fld>
            <a:endParaRPr lang="en-GB">
              <a:latin typeface="Calibri"/>
            </a:endParaRPr>
          </a:p>
        </p:txBody>
      </p:sp>
      <p:sp>
        <p:nvSpPr>
          <p:cNvPr id="5" name="Alatunnisteen paikkamerkki 4"/>
          <p:cNvSpPr>
            <a:spLocks noGrp="1"/>
          </p:cNvSpPr>
          <p:nvPr>
            <p:ph type="ftr" sz="quarter" idx="11"/>
          </p:nvPr>
        </p:nvSpPr>
        <p:spPr/>
        <p:txBody>
          <a:bodyPr/>
          <a:lstStyle/>
          <a:p>
            <a:pPr defTabSz="914400">
              <a:defRPr/>
            </a:pPr>
            <a:r>
              <a:rPr lang="en-GB">
                <a:latin typeface="Calibri"/>
              </a:rPr>
              <a:t>Mielenterveyden edistäminen</a:t>
            </a:r>
          </a:p>
        </p:txBody>
      </p:sp>
      <p:sp>
        <p:nvSpPr>
          <p:cNvPr id="6" name="Dian numeron paikkamerkki 5"/>
          <p:cNvSpPr>
            <a:spLocks noGrp="1"/>
          </p:cNvSpPr>
          <p:nvPr>
            <p:ph type="sldNum" sz="quarter" idx="12"/>
          </p:nvPr>
        </p:nvSpPr>
        <p:spPr/>
        <p:txBody>
          <a:bodyPr/>
          <a:lstStyle/>
          <a:p>
            <a:pPr defTabSz="914400"/>
            <a:fld id="{29F13F21-89A0-4E12-8E58-753F65C13159}" type="slidenum">
              <a:rPr lang="fi-FI">
                <a:latin typeface="Calibri"/>
              </a:rPr>
              <a:pPr defTabSz="914400"/>
              <a:t>23</a:t>
            </a:fld>
            <a:endParaRPr lang="fi-FI">
              <a:latin typeface="Calibri"/>
            </a:endParaRPr>
          </a:p>
        </p:txBody>
      </p:sp>
    </p:spTree>
    <p:extLst>
      <p:ext uri="{BB962C8B-B14F-4D97-AF65-F5344CB8AC3E}">
        <p14:creationId xmlns:p14="http://schemas.microsoft.com/office/powerpoint/2010/main" val="35172272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EDB7F467-AFF5-4FEC-B132-9ED2381557B2}"/>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nSpc>
                <a:spcPct val="90000"/>
              </a:lnSpc>
            </a:pPr>
            <a:r>
              <a:rPr lang="en-US" sz="3000" dirty="0" err="1">
                <a:latin typeface="+mj-lt"/>
                <a:cs typeface="+mj-cs"/>
              </a:rPr>
              <a:t>Mielenterveysvaikutusten</a:t>
            </a:r>
            <a:r>
              <a:rPr lang="en-US" sz="3000" dirty="0">
                <a:latin typeface="+mj-lt"/>
                <a:cs typeface="+mj-cs"/>
              </a:rPr>
              <a:t> </a:t>
            </a:r>
            <a:r>
              <a:rPr lang="en-US" sz="3000" dirty="0" err="1">
                <a:latin typeface="+mj-lt"/>
                <a:cs typeface="+mj-cs"/>
              </a:rPr>
              <a:t>arviointi</a:t>
            </a:r>
            <a:endParaRPr lang="en-US" sz="3000" dirty="0">
              <a:latin typeface="+mj-lt"/>
              <a:cs typeface="+mj-cs"/>
            </a:endParaRP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kstin paikkamerkki 2">
            <a:extLst>
              <a:ext uri="{FF2B5EF4-FFF2-40B4-BE49-F238E27FC236}">
                <a16:creationId xmlns:a16="http://schemas.microsoft.com/office/drawing/2014/main" id="{3C46E7D4-7B64-4606-8982-76973F291DF0}"/>
              </a:ext>
            </a:extLst>
          </p:cNvPr>
          <p:cNvSpPr>
            <a:spLocks noGrp="1"/>
          </p:cNvSpPr>
          <p:nvPr>
            <p:ph type="body" sz="quarter" idx="11"/>
          </p:nvPr>
        </p:nvSpPr>
        <p:spPr>
          <a:xfrm>
            <a:off x="640080" y="2872899"/>
            <a:ext cx="4243589" cy="3320668"/>
          </a:xfrm>
        </p:spPr>
        <p:txBody>
          <a:bodyPr vert="horz" lIns="91440" tIns="45720" rIns="91440" bIns="45720" rtlCol="0">
            <a:normAutofit/>
          </a:bodyPr>
          <a:lstStyle/>
          <a:p>
            <a:pPr>
              <a:lnSpc>
                <a:spcPct val="90000"/>
              </a:lnSpc>
            </a:pPr>
            <a:r>
              <a:rPr lang="en-US" sz="2200" dirty="0" err="1">
                <a:latin typeface="+mn-lt"/>
              </a:rPr>
              <a:t>THL:n</a:t>
            </a:r>
            <a:r>
              <a:rPr lang="en-US" sz="2200" dirty="0">
                <a:latin typeface="+mn-lt"/>
              </a:rPr>
              <a:t> ja MIELI </a:t>
            </a:r>
            <a:r>
              <a:rPr lang="en-US" sz="2200" dirty="0" err="1">
                <a:latin typeface="+mn-lt"/>
              </a:rPr>
              <a:t>ry:n</a:t>
            </a:r>
            <a:r>
              <a:rPr lang="en-US" sz="2200" dirty="0">
                <a:latin typeface="+mn-lt"/>
              </a:rPr>
              <a:t> MIVA </a:t>
            </a:r>
            <a:r>
              <a:rPr lang="en-US" sz="2200" dirty="0" err="1">
                <a:latin typeface="+mn-lt"/>
              </a:rPr>
              <a:t>käyttöön</a:t>
            </a:r>
            <a:r>
              <a:rPr lang="en-US" sz="2200" dirty="0">
                <a:latin typeface="+mn-lt"/>
              </a:rPr>
              <a:t> –</a:t>
            </a:r>
            <a:r>
              <a:rPr lang="en-US" sz="2200" dirty="0" err="1">
                <a:latin typeface="+mn-lt"/>
              </a:rPr>
              <a:t>hanke</a:t>
            </a:r>
            <a:endParaRPr lang="en-US" sz="2200" dirty="0">
              <a:latin typeface="+mn-lt"/>
            </a:endParaRPr>
          </a:p>
          <a:p>
            <a:pPr>
              <a:lnSpc>
                <a:spcPct val="90000"/>
              </a:lnSpc>
            </a:pPr>
            <a:r>
              <a:rPr lang="en-US" sz="2200" dirty="0" err="1">
                <a:latin typeface="+mn-lt"/>
              </a:rPr>
              <a:t>Mielenterveysvaikutusten</a:t>
            </a:r>
            <a:r>
              <a:rPr lang="en-US" sz="2200" dirty="0">
                <a:latin typeface="+mn-lt"/>
              </a:rPr>
              <a:t> </a:t>
            </a:r>
            <a:r>
              <a:rPr lang="en-US" sz="2200" dirty="0" err="1">
                <a:latin typeface="+mn-lt"/>
              </a:rPr>
              <a:t>neljä</a:t>
            </a:r>
            <a:r>
              <a:rPr lang="en-US" sz="2200" dirty="0">
                <a:latin typeface="+mn-lt"/>
              </a:rPr>
              <a:t> </a:t>
            </a:r>
            <a:r>
              <a:rPr lang="en-US" sz="2200" dirty="0" err="1">
                <a:latin typeface="+mn-lt"/>
              </a:rPr>
              <a:t>välittäjää</a:t>
            </a:r>
            <a:endParaRPr lang="en-US" sz="2200" dirty="0">
              <a:latin typeface="+mn-lt"/>
            </a:endParaRPr>
          </a:p>
          <a:p>
            <a:pPr lvl="1">
              <a:lnSpc>
                <a:spcPct val="90000"/>
              </a:lnSpc>
            </a:pPr>
            <a:r>
              <a:rPr lang="en-US" sz="1800" dirty="0" err="1">
                <a:latin typeface="+mn-lt"/>
              </a:rPr>
              <a:t>Osallisuus</a:t>
            </a:r>
            <a:endParaRPr lang="en-US" sz="1800" dirty="0">
              <a:latin typeface="+mn-lt"/>
            </a:endParaRPr>
          </a:p>
          <a:p>
            <a:pPr lvl="1">
              <a:lnSpc>
                <a:spcPct val="90000"/>
              </a:lnSpc>
            </a:pPr>
            <a:r>
              <a:rPr lang="en-US" sz="1800" dirty="0" err="1">
                <a:latin typeface="+mn-lt"/>
              </a:rPr>
              <a:t>Yhteisöllisyys</a:t>
            </a:r>
            <a:endParaRPr lang="en-US" sz="1800" dirty="0">
              <a:latin typeface="+mn-lt"/>
            </a:endParaRPr>
          </a:p>
          <a:p>
            <a:pPr lvl="1">
              <a:lnSpc>
                <a:spcPct val="90000"/>
              </a:lnSpc>
            </a:pPr>
            <a:r>
              <a:rPr lang="en-US" sz="1800" dirty="0" err="1">
                <a:latin typeface="+mn-lt"/>
              </a:rPr>
              <a:t>Vaikutusmahdollisuudet</a:t>
            </a:r>
            <a:endParaRPr lang="en-US" sz="1800" dirty="0">
              <a:latin typeface="+mn-lt"/>
            </a:endParaRPr>
          </a:p>
          <a:p>
            <a:pPr lvl="1">
              <a:lnSpc>
                <a:spcPct val="90000"/>
              </a:lnSpc>
            </a:pPr>
            <a:r>
              <a:rPr lang="en-US" sz="1800" dirty="0" err="1">
                <a:latin typeface="+mn-lt"/>
              </a:rPr>
              <a:t>Autonomia</a:t>
            </a:r>
            <a:endParaRPr lang="en-US" sz="1800" dirty="0">
              <a:latin typeface="+mn-lt"/>
            </a:endParaRPr>
          </a:p>
        </p:txBody>
      </p:sp>
      <p:pic>
        <p:nvPicPr>
          <p:cNvPr id="5" name="Kuva 4">
            <a:extLst>
              <a:ext uri="{FF2B5EF4-FFF2-40B4-BE49-F238E27FC236}">
                <a16:creationId xmlns:a16="http://schemas.microsoft.com/office/drawing/2014/main" id="{510F8F47-B07B-408E-9417-CC81A0E2F7A7}"/>
              </a:ext>
            </a:extLst>
          </p:cNvPr>
          <p:cNvPicPr>
            <a:picLocks noChangeAspect="1"/>
          </p:cNvPicPr>
          <p:nvPr/>
        </p:nvPicPr>
        <p:blipFill rotWithShape="1">
          <a:blip r:embed="rId2"/>
          <a:srcRect l="112" r="5602"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240153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AAEABA4F-0317-4902-87DE-AFAE3BEC8FDE}"/>
              </a:ext>
            </a:extLst>
          </p:cNvPr>
          <p:cNvSpPr>
            <a:spLocks noGrp="1"/>
          </p:cNvSpPr>
          <p:nvPr>
            <p:ph type="title"/>
          </p:nvPr>
        </p:nvSpPr>
        <p:spPr>
          <a:xfrm>
            <a:off x="477725" y="332656"/>
            <a:ext cx="11103024" cy="523528"/>
          </a:xfrm>
        </p:spPr>
        <p:txBody>
          <a:bodyPr/>
          <a:lstStyle/>
          <a:p>
            <a:r>
              <a:rPr lang="fi-FI" cap="none" dirty="0">
                <a:solidFill>
                  <a:schemeClr val="tx1"/>
                </a:solidFill>
                <a:latin typeface="+mn-lt"/>
              </a:rPr>
              <a:t>Hyvän mielen kunta -hanke</a:t>
            </a:r>
          </a:p>
        </p:txBody>
      </p:sp>
      <p:sp>
        <p:nvSpPr>
          <p:cNvPr id="8" name="Sisällön paikkamerkki 7">
            <a:extLst>
              <a:ext uri="{FF2B5EF4-FFF2-40B4-BE49-F238E27FC236}">
                <a16:creationId xmlns:a16="http://schemas.microsoft.com/office/drawing/2014/main" id="{7190DCD3-D7A3-4E56-8728-85B8CF7D52E5}"/>
              </a:ext>
            </a:extLst>
          </p:cNvPr>
          <p:cNvSpPr>
            <a:spLocks noGrp="1"/>
          </p:cNvSpPr>
          <p:nvPr>
            <p:ph idx="1"/>
          </p:nvPr>
        </p:nvSpPr>
        <p:spPr>
          <a:xfrm>
            <a:off x="479376" y="1196752"/>
            <a:ext cx="11103024" cy="4674840"/>
          </a:xfrm>
        </p:spPr>
        <p:txBody>
          <a:bodyPr>
            <a:noAutofit/>
          </a:bodyPr>
          <a:lstStyle/>
          <a:p>
            <a:r>
              <a:rPr lang="fi-FI" dirty="0"/>
              <a:t>Hanke osa </a:t>
            </a:r>
            <a:r>
              <a:rPr lang="fi-FI" i="1" dirty="0"/>
              <a:t>Kansallista mielenterveysstrategiaa 2020-2030</a:t>
            </a:r>
            <a:endParaRPr lang="fi-FI" dirty="0"/>
          </a:p>
          <a:p>
            <a:r>
              <a:rPr lang="fi-FI" dirty="0"/>
              <a:t>Hanke perustuu yhteiskehittämiseen ja kuntien vertaisoppimiseen</a:t>
            </a:r>
          </a:p>
          <a:p>
            <a:r>
              <a:rPr lang="fi-FI" dirty="0"/>
              <a:t>Keskeinen työväline on Hyvän mielen kunta –tarkistuslista</a:t>
            </a:r>
          </a:p>
          <a:p>
            <a:r>
              <a:rPr lang="fi-FI" dirty="0"/>
              <a:t>Hankkeessa osahanke: Kainuun osahanke</a:t>
            </a:r>
          </a:p>
          <a:p>
            <a:r>
              <a:rPr lang="fi-FI" dirty="0"/>
              <a:t>Toimintakulttuurimuutoksen tarve: painopiste edistävään ja ehkäisevään toimintaan.</a:t>
            </a:r>
          </a:p>
          <a:p>
            <a:r>
              <a:rPr lang="fi-FI" dirty="0"/>
              <a:t>Hankkeessa luodaan kunnille työkalupakki näyttöön perustuvista </a:t>
            </a:r>
            <a:r>
              <a:rPr lang="fi-FI"/>
              <a:t>menetelmistä väestön mielenterveyden </a:t>
            </a:r>
            <a:r>
              <a:rPr lang="fi-FI" dirty="0"/>
              <a:t>edistämiseksi</a:t>
            </a:r>
          </a:p>
        </p:txBody>
      </p:sp>
      <p:pic>
        <p:nvPicPr>
          <p:cNvPr id="3" name="Kuva 2" descr="Kuva, joka sisältää kohteen teksti&#10;&#10;Kuvaus luotu automaattisesti">
            <a:extLst>
              <a:ext uri="{FF2B5EF4-FFF2-40B4-BE49-F238E27FC236}">
                <a16:creationId xmlns:a16="http://schemas.microsoft.com/office/drawing/2014/main" id="{FDC27115-BE7D-4E7A-8D43-4725634DDC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9616" y="5661248"/>
            <a:ext cx="6192688" cy="1258968"/>
          </a:xfrm>
          <a:prstGeom prst="rect">
            <a:avLst/>
          </a:prstGeom>
        </p:spPr>
      </p:pic>
    </p:spTree>
    <p:extLst>
      <p:ext uri="{BB962C8B-B14F-4D97-AF65-F5344CB8AC3E}">
        <p14:creationId xmlns:p14="http://schemas.microsoft.com/office/powerpoint/2010/main" val="35346585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AAEABA4F-0317-4902-87DE-AFAE3BEC8FDE}"/>
              </a:ext>
            </a:extLst>
          </p:cNvPr>
          <p:cNvSpPr>
            <a:spLocks noGrp="1"/>
          </p:cNvSpPr>
          <p:nvPr>
            <p:ph type="title"/>
          </p:nvPr>
        </p:nvSpPr>
        <p:spPr>
          <a:xfrm>
            <a:off x="695400" y="241175"/>
            <a:ext cx="10887000" cy="684241"/>
          </a:xfrm>
        </p:spPr>
        <p:txBody>
          <a:bodyPr/>
          <a:lstStyle/>
          <a:p>
            <a:r>
              <a:rPr lang="fi-FI" dirty="0">
                <a:solidFill>
                  <a:schemeClr val="tx1"/>
                </a:solidFill>
                <a:latin typeface="+mn-lt"/>
              </a:rPr>
              <a:t>HYVÄN MIELEN kunta-tarkistuslista</a:t>
            </a:r>
            <a:endParaRPr lang="fi-FI" dirty="0">
              <a:latin typeface="+mn-lt"/>
            </a:endParaRPr>
          </a:p>
        </p:txBody>
      </p:sp>
      <p:sp>
        <p:nvSpPr>
          <p:cNvPr id="8" name="Sisällön paikkamerkki 7">
            <a:extLst>
              <a:ext uri="{FF2B5EF4-FFF2-40B4-BE49-F238E27FC236}">
                <a16:creationId xmlns:a16="http://schemas.microsoft.com/office/drawing/2014/main" id="{7190DCD3-D7A3-4E56-8728-85B8CF7D52E5}"/>
              </a:ext>
            </a:extLst>
          </p:cNvPr>
          <p:cNvSpPr>
            <a:spLocks noGrp="1"/>
          </p:cNvSpPr>
          <p:nvPr>
            <p:ph idx="1"/>
          </p:nvPr>
        </p:nvSpPr>
        <p:spPr>
          <a:xfrm>
            <a:off x="266002" y="1183844"/>
            <a:ext cx="11745796" cy="5106888"/>
          </a:xfrm>
        </p:spPr>
        <p:txBody>
          <a:bodyPr>
            <a:noAutofit/>
          </a:bodyPr>
          <a:lstStyle/>
          <a:p>
            <a:r>
              <a:rPr lang="fi-FI" b="0" i="0" u="none" strike="noStrike" baseline="0" dirty="0">
                <a:solidFill>
                  <a:schemeClr val="tx1"/>
                </a:solidFill>
                <a:latin typeface="CIDFont+F1"/>
              </a:rPr>
              <a:t>Strategia ja johtaminen</a:t>
            </a:r>
          </a:p>
          <a:p>
            <a:pPr algn="l"/>
            <a:r>
              <a:rPr lang="fi-FI" b="0" i="0" u="none" strike="noStrike" baseline="0" dirty="0">
                <a:solidFill>
                  <a:schemeClr val="tx1"/>
                </a:solidFill>
                <a:latin typeface="CIDFont+F1"/>
              </a:rPr>
              <a:t>Mielenterveyden edistäminen koko kunnan tehtävänä</a:t>
            </a:r>
          </a:p>
          <a:p>
            <a:pPr algn="l"/>
            <a:r>
              <a:rPr lang="fi-FI" b="0" i="0" u="none" strike="noStrike" baseline="0" dirty="0">
                <a:solidFill>
                  <a:schemeClr val="tx1"/>
                </a:solidFill>
                <a:latin typeface="CIDFont+F1"/>
              </a:rPr>
              <a:t>Rajapinnat, yhteistyö ja kumppanuudet</a:t>
            </a:r>
          </a:p>
          <a:p>
            <a:pPr algn="l"/>
            <a:r>
              <a:rPr lang="fi-FI" b="0" i="0" u="none" strike="noStrike" baseline="0" dirty="0">
                <a:solidFill>
                  <a:schemeClr val="tx1"/>
                </a:solidFill>
                <a:latin typeface="CIDFont+F1"/>
              </a:rPr>
              <a:t>Näyttöön perustuva tieto ja toimintamallit</a:t>
            </a:r>
          </a:p>
          <a:p>
            <a:pPr algn="l"/>
            <a:r>
              <a:rPr lang="fi-FI" b="0" i="0" u="none" strike="noStrike" baseline="0" dirty="0">
                <a:solidFill>
                  <a:schemeClr val="tx1"/>
                </a:solidFill>
                <a:latin typeface="CIDFont+F1"/>
              </a:rPr>
              <a:t>Eri ikäryhmät on otettu huomioon mielenterveyden edistämisessä</a:t>
            </a:r>
          </a:p>
          <a:p>
            <a:pPr algn="l"/>
            <a:r>
              <a:rPr lang="fi-FI" b="0" i="0" u="none" strike="noStrike" baseline="0" dirty="0">
                <a:solidFill>
                  <a:schemeClr val="tx1"/>
                </a:solidFill>
                <a:latin typeface="CIDFont+F1"/>
              </a:rPr>
              <a:t>Haavoittuvassa asemassa olevat henkilöt on otettu huomioon mielenterveyden edistämisessä</a:t>
            </a:r>
          </a:p>
          <a:p>
            <a:pPr algn="l"/>
            <a:r>
              <a:rPr lang="fi-FI" b="0" i="0" u="none" strike="noStrike" baseline="0" dirty="0">
                <a:solidFill>
                  <a:schemeClr val="tx1"/>
                </a:solidFill>
                <a:latin typeface="CIDFont+F1"/>
              </a:rPr>
              <a:t>Tiedon tarjoaminen</a:t>
            </a:r>
          </a:p>
          <a:p>
            <a:pPr algn="l"/>
            <a:r>
              <a:rPr lang="fi-FI" b="0" i="0" u="none" strike="noStrike" baseline="0" dirty="0">
                <a:solidFill>
                  <a:schemeClr val="tx1"/>
                </a:solidFill>
                <a:latin typeface="CIDFont+F1"/>
              </a:rPr>
              <a:t>Varhainen puuttuminen</a:t>
            </a:r>
          </a:p>
          <a:p>
            <a:pPr algn="l"/>
            <a:r>
              <a:rPr lang="fi-FI" b="0" i="0" u="none" strike="noStrike" baseline="0" dirty="0">
                <a:solidFill>
                  <a:schemeClr val="tx1"/>
                </a:solidFill>
                <a:latin typeface="CIDFont+F1"/>
              </a:rPr>
              <a:t>Hyvän mielen kunta –toiminnan seuranta ja arviointi</a:t>
            </a:r>
            <a:endParaRPr lang="fi-FI" dirty="0">
              <a:solidFill>
                <a:schemeClr val="tx1"/>
              </a:solidFill>
            </a:endParaRPr>
          </a:p>
        </p:txBody>
      </p:sp>
      <p:pic>
        <p:nvPicPr>
          <p:cNvPr id="4" name="Kuva 3">
            <a:extLst>
              <a:ext uri="{FF2B5EF4-FFF2-40B4-BE49-F238E27FC236}">
                <a16:creationId xmlns:a16="http://schemas.microsoft.com/office/drawing/2014/main" id="{A7E97481-5C9D-4D86-80B4-494372196CE5}"/>
              </a:ext>
            </a:extLst>
          </p:cNvPr>
          <p:cNvPicPr>
            <a:picLocks noChangeAspect="1"/>
          </p:cNvPicPr>
          <p:nvPr/>
        </p:nvPicPr>
        <p:blipFill>
          <a:blip r:embed="rId3"/>
          <a:stretch>
            <a:fillRect/>
          </a:stretch>
        </p:blipFill>
        <p:spPr>
          <a:xfrm>
            <a:off x="155121" y="866828"/>
            <a:ext cx="11336279" cy="5106889"/>
          </a:xfrm>
          <a:prstGeom prst="rect">
            <a:avLst/>
          </a:prstGeom>
        </p:spPr>
      </p:pic>
      <p:pic>
        <p:nvPicPr>
          <p:cNvPr id="5" name="Kuva 4" descr="Kuva, joka sisältää kohteen teksti&#10;&#10;Kuvaus luotu automaattisesti">
            <a:extLst>
              <a:ext uri="{FF2B5EF4-FFF2-40B4-BE49-F238E27FC236}">
                <a16:creationId xmlns:a16="http://schemas.microsoft.com/office/drawing/2014/main" id="{F32C7D54-9D0B-4B72-856B-73A07D2378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9616" y="5661248"/>
            <a:ext cx="6192688" cy="1258968"/>
          </a:xfrm>
          <a:prstGeom prst="rect">
            <a:avLst/>
          </a:prstGeom>
        </p:spPr>
      </p:pic>
    </p:spTree>
    <p:extLst>
      <p:ext uri="{BB962C8B-B14F-4D97-AF65-F5344CB8AC3E}">
        <p14:creationId xmlns:p14="http://schemas.microsoft.com/office/powerpoint/2010/main" val="4145132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0"/>
          </p:nvPr>
        </p:nvSpPr>
        <p:spPr/>
        <p:txBody>
          <a:bodyPr/>
          <a:lstStyle/>
          <a:p>
            <a:fld id="{7D0A3693-5CB6-4B45-8859-D19B56E87773}" type="slidenum">
              <a:rPr lang="en-FI" smtClean="0"/>
              <a:pPr/>
              <a:t>27</a:t>
            </a:fld>
            <a:endParaRPr lang="en-FI"/>
          </a:p>
        </p:txBody>
      </p:sp>
      <p:sp>
        <p:nvSpPr>
          <p:cNvPr id="5" name="Otsikko 4"/>
          <p:cNvSpPr>
            <a:spLocks noGrp="1"/>
          </p:cNvSpPr>
          <p:nvPr>
            <p:ph type="title"/>
          </p:nvPr>
        </p:nvSpPr>
        <p:spPr/>
        <p:txBody>
          <a:bodyPr/>
          <a:lstStyle/>
          <a:p>
            <a:r>
              <a:rPr lang="fi-FI" sz="3600" dirty="0"/>
              <a:t>Kansainvälisiä kokemuksia: </a:t>
            </a:r>
            <a:r>
              <a:rPr lang="fi-FI" sz="3600" dirty="0" err="1"/>
              <a:t>Thrive</a:t>
            </a:r>
            <a:r>
              <a:rPr lang="fi-FI" sz="3600" dirty="0"/>
              <a:t> NYC</a:t>
            </a:r>
          </a:p>
        </p:txBody>
      </p:sp>
      <p:sp>
        <p:nvSpPr>
          <p:cNvPr id="6" name="Tekstin paikkamerkki 5"/>
          <p:cNvSpPr>
            <a:spLocks noGrp="1"/>
          </p:cNvSpPr>
          <p:nvPr>
            <p:ph type="body" sz="quarter" idx="11"/>
          </p:nvPr>
        </p:nvSpPr>
        <p:spPr/>
        <p:txBody>
          <a:bodyPr>
            <a:normAutofit/>
          </a:bodyPr>
          <a:lstStyle/>
          <a:p>
            <a:pPr marL="457200" indent="-457200">
              <a:buFont typeface="+mj-lt"/>
              <a:buAutoNum type="arabicPeriod"/>
            </a:pPr>
            <a:r>
              <a:rPr lang="fi-FI" dirty="0"/>
              <a:t>Kulttuurin muuttaminen</a:t>
            </a:r>
          </a:p>
          <a:p>
            <a:pPr marL="457200" indent="-457200">
              <a:buFont typeface="+mj-lt"/>
              <a:buAutoNum type="arabicPeriod"/>
            </a:pPr>
            <a:r>
              <a:rPr lang="fi-FI" dirty="0"/>
              <a:t>Varhainen puuttuminen</a:t>
            </a:r>
          </a:p>
          <a:p>
            <a:pPr marL="457200" indent="-457200">
              <a:buFont typeface="+mj-lt"/>
              <a:buAutoNum type="arabicPeriod"/>
            </a:pPr>
            <a:r>
              <a:rPr lang="fi-FI" dirty="0"/>
              <a:t>Puuttuvan hoidon järjestäminen</a:t>
            </a:r>
          </a:p>
          <a:p>
            <a:pPr marL="457200" indent="-457200">
              <a:buFont typeface="+mj-lt"/>
              <a:buAutoNum type="arabicPeriod"/>
            </a:pPr>
            <a:r>
              <a:rPr lang="fi-FI" dirty="0"/>
              <a:t>Kumppanuus yhteisöjen kanssa</a:t>
            </a:r>
          </a:p>
          <a:p>
            <a:pPr marL="457200" indent="-457200">
              <a:buFont typeface="+mj-lt"/>
              <a:buAutoNum type="arabicPeriod"/>
            </a:pPr>
            <a:r>
              <a:rPr lang="fi-FI" dirty="0"/>
              <a:t>Näyttöön perustuvan tiedon hyödyntäminen</a:t>
            </a:r>
          </a:p>
          <a:p>
            <a:pPr marL="457200" indent="-457200">
              <a:buFont typeface="+mj-lt"/>
              <a:buAutoNum type="arabicPeriod"/>
            </a:pPr>
            <a:r>
              <a:rPr lang="fi-FI" dirty="0"/>
              <a:t>Johtamisen vahvistaminen</a:t>
            </a:r>
          </a:p>
          <a:p>
            <a:pPr marL="0" indent="0">
              <a:buNone/>
            </a:pPr>
            <a:r>
              <a:rPr lang="fi-FI" dirty="0"/>
              <a:t>54 toimenpidettä</a:t>
            </a:r>
          </a:p>
        </p:txBody>
      </p:sp>
      <p:sp>
        <p:nvSpPr>
          <p:cNvPr id="7" name="Tekstin paikkamerkki 6"/>
          <p:cNvSpPr>
            <a:spLocks noGrp="1"/>
          </p:cNvSpPr>
          <p:nvPr>
            <p:ph type="body" sz="quarter" idx="12"/>
          </p:nvPr>
        </p:nvSpPr>
        <p:spPr/>
        <p:txBody>
          <a:bodyPr>
            <a:normAutofit/>
          </a:bodyPr>
          <a:lstStyle/>
          <a:p>
            <a:pPr marL="0" indent="0">
              <a:buNone/>
            </a:pPr>
            <a:endParaRPr lang="fi-FI" dirty="0"/>
          </a:p>
          <a:p>
            <a:endParaRPr lang="fi-FI" dirty="0"/>
          </a:p>
        </p:txBody>
      </p:sp>
      <p:pic>
        <p:nvPicPr>
          <p:cNvPr id="8" name="Kuva 7">
            <a:extLst>
              <a:ext uri="{FF2B5EF4-FFF2-40B4-BE49-F238E27FC236}">
                <a16:creationId xmlns:a16="http://schemas.microsoft.com/office/drawing/2014/main" id="{86022E1D-FF4F-5E4A-9231-25A3FB67B63E}"/>
              </a:ext>
            </a:extLst>
          </p:cNvPr>
          <p:cNvPicPr>
            <a:picLocks noChangeAspect="1"/>
          </p:cNvPicPr>
          <p:nvPr/>
        </p:nvPicPr>
        <p:blipFill rotWithShape="1">
          <a:blip r:embed="rId2"/>
          <a:srcRect l="14510" t="12785" r="15350" b="15475"/>
          <a:stretch/>
        </p:blipFill>
        <p:spPr>
          <a:xfrm>
            <a:off x="6529592" y="2013626"/>
            <a:ext cx="2927857" cy="1887165"/>
          </a:xfrm>
          <a:prstGeom prst="rect">
            <a:avLst/>
          </a:prstGeom>
          <a:ln>
            <a:solidFill>
              <a:schemeClr val="accent6"/>
            </a:solidFill>
          </a:ln>
        </p:spPr>
      </p:pic>
      <p:pic>
        <p:nvPicPr>
          <p:cNvPr id="9" name="Kuva 8">
            <a:extLst>
              <a:ext uri="{FF2B5EF4-FFF2-40B4-BE49-F238E27FC236}">
                <a16:creationId xmlns:a16="http://schemas.microsoft.com/office/drawing/2014/main" id="{CE848C4A-050B-0D4B-9AEF-DC1366FCB840}"/>
              </a:ext>
            </a:extLst>
          </p:cNvPr>
          <p:cNvPicPr>
            <a:picLocks noChangeAspect="1"/>
          </p:cNvPicPr>
          <p:nvPr/>
        </p:nvPicPr>
        <p:blipFill rotWithShape="1">
          <a:blip r:embed="rId3"/>
          <a:srcRect l="5000" t="10836" r="28431" b="14627"/>
          <a:stretch/>
        </p:blipFill>
        <p:spPr>
          <a:xfrm>
            <a:off x="8033609" y="3297677"/>
            <a:ext cx="2888562" cy="1916349"/>
          </a:xfrm>
          <a:prstGeom prst="rect">
            <a:avLst/>
          </a:prstGeom>
          <a:ln>
            <a:solidFill>
              <a:schemeClr val="accent6"/>
            </a:solidFill>
          </a:ln>
        </p:spPr>
      </p:pic>
      <p:pic>
        <p:nvPicPr>
          <p:cNvPr id="10" name="Kuva 9">
            <a:extLst>
              <a:ext uri="{FF2B5EF4-FFF2-40B4-BE49-F238E27FC236}">
                <a16:creationId xmlns:a16="http://schemas.microsoft.com/office/drawing/2014/main" id="{46F11AFA-2F32-6140-824F-B06B5D7FA8E1}"/>
              </a:ext>
            </a:extLst>
          </p:cNvPr>
          <p:cNvPicPr>
            <a:picLocks noChangeAspect="1"/>
          </p:cNvPicPr>
          <p:nvPr/>
        </p:nvPicPr>
        <p:blipFill rotWithShape="1">
          <a:blip r:embed="rId4"/>
          <a:srcRect l="8823" t="14758" r="57405" b="27111"/>
          <a:stretch/>
        </p:blipFill>
        <p:spPr>
          <a:xfrm>
            <a:off x="6773365" y="3900791"/>
            <a:ext cx="2224719" cy="2532903"/>
          </a:xfrm>
          <a:prstGeom prst="rect">
            <a:avLst/>
          </a:prstGeom>
          <a:ln>
            <a:solidFill>
              <a:schemeClr val="accent6"/>
            </a:solidFill>
          </a:ln>
        </p:spPr>
      </p:pic>
      <p:pic>
        <p:nvPicPr>
          <p:cNvPr id="13" name="Kuva 12">
            <a:extLst>
              <a:ext uri="{FF2B5EF4-FFF2-40B4-BE49-F238E27FC236}">
                <a16:creationId xmlns:a16="http://schemas.microsoft.com/office/drawing/2014/main" id="{079484D2-697F-0D44-92C6-2B57F4DFBF88}"/>
              </a:ext>
            </a:extLst>
          </p:cNvPr>
          <p:cNvPicPr>
            <a:picLocks noChangeAspect="1"/>
          </p:cNvPicPr>
          <p:nvPr/>
        </p:nvPicPr>
        <p:blipFill>
          <a:blip r:embed="rId5"/>
          <a:stretch>
            <a:fillRect/>
          </a:stretch>
        </p:blipFill>
        <p:spPr>
          <a:xfrm>
            <a:off x="6242727" y="1222001"/>
            <a:ext cx="2648725" cy="363132"/>
          </a:xfrm>
          <a:prstGeom prst="rect">
            <a:avLst/>
          </a:prstGeom>
        </p:spPr>
      </p:pic>
    </p:spTree>
    <p:extLst>
      <p:ext uri="{BB962C8B-B14F-4D97-AF65-F5344CB8AC3E}">
        <p14:creationId xmlns:p14="http://schemas.microsoft.com/office/powerpoint/2010/main" val="29135667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p:cNvSpPr>
            <a:spLocks noGrp="1"/>
          </p:cNvSpPr>
          <p:nvPr>
            <p:ph type="ctrTitle"/>
          </p:nvPr>
        </p:nvSpPr>
        <p:spPr/>
        <p:txBody>
          <a:bodyPr/>
          <a:lstStyle/>
          <a:p>
            <a:r>
              <a:rPr lang="fi-FI" sz="4000">
                <a:solidFill>
                  <a:schemeClr val="bg1"/>
                </a:solidFill>
              </a:rPr>
              <a:t>Mielenterveyden edistäminen</a:t>
            </a:r>
            <a:endParaRPr lang="sv-FI" sz="4000">
              <a:solidFill>
                <a:schemeClr val="bg1"/>
              </a:solidFill>
              <a:latin typeface="Georgia" panose="02040502050405020303" pitchFamily="18" charset="0"/>
            </a:endParaRPr>
          </a:p>
        </p:txBody>
      </p:sp>
      <p:sp>
        <p:nvSpPr>
          <p:cNvPr id="6" name="Alaotsikko 5"/>
          <p:cNvSpPr>
            <a:spLocks noGrp="1"/>
          </p:cNvSpPr>
          <p:nvPr>
            <p:ph type="subTitle" idx="1"/>
          </p:nvPr>
        </p:nvSpPr>
        <p:spPr/>
        <p:txBody>
          <a:bodyPr/>
          <a:lstStyle/>
          <a:p>
            <a:endParaRPr lang="fi-FI"/>
          </a:p>
        </p:txBody>
      </p:sp>
      <p:pic>
        <p:nvPicPr>
          <p:cNvPr id="7" name="Sisällön paikkamerkki 6"/>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524001" y="1"/>
            <a:ext cx="9764713" cy="7332663"/>
          </a:xfrm>
        </p:spPr>
      </p:pic>
      <p:sp>
        <p:nvSpPr>
          <p:cNvPr id="10" name="Otsikko 2"/>
          <p:cNvSpPr txBox="1">
            <a:spLocks/>
          </p:cNvSpPr>
          <p:nvPr/>
        </p:nvSpPr>
        <p:spPr bwMode="white">
          <a:xfrm>
            <a:off x="2207568" y="2335110"/>
            <a:ext cx="8229600" cy="1028147"/>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200" b="1" kern="1200" cap="none" spc="0" baseline="0">
                <a:solidFill>
                  <a:srgbClr val="00E13C"/>
                </a:solidFill>
                <a:latin typeface="+mj-lt"/>
                <a:ea typeface="+mj-ea"/>
                <a:cs typeface="+mj-cs"/>
              </a:defRPr>
            </a:lvl1pPr>
          </a:lstStyle>
          <a:p>
            <a:br>
              <a:rPr lang="fi-FI">
                <a:solidFill>
                  <a:prstClr val="white"/>
                </a:solidFill>
                <a:latin typeface="Georgia"/>
              </a:rPr>
            </a:br>
            <a:endParaRPr lang="fi-FI" sz="2000">
              <a:solidFill>
                <a:prstClr val="white"/>
              </a:solidFill>
              <a:latin typeface="Georgia"/>
            </a:endParaRPr>
          </a:p>
        </p:txBody>
      </p:sp>
      <p:sp>
        <p:nvSpPr>
          <p:cNvPr id="11" name="Tekstiruutu 10"/>
          <p:cNvSpPr txBox="1"/>
          <p:nvPr/>
        </p:nvSpPr>
        <p:spPr>
          <a:xfrm>
            <a:off x="1981201" y="4804262"/>
            <a:ext cx="6308034" cy="1446550"/>
          </a:xfrm>
          <a:prstGeom prst="rect">
            <a:avLst/>
          </a:prstGeom>
          <a:noFill/>
        </p:spPr>
        <p:txBody>
          <a:bodyPr wrap="square" rtlCol="0">
            <a:spAutoFit/>
          </a:bodyPr>
          <a:lstStyle/>
          <a:p>
            <a:pPr defTabSz="914400"/>
            <a:r>
              <a:rPr lang="fi-FI" sz="4400">
                <a:solidFill>
                  <a:prstClr val="white"/>
                </a:solidFill>
                <a:latin typeface="Georgia"/>
              </a:rPr>
              <a:t>Ei ole terveyttä</a:t>
            </a:r>
          </a:p>
          <a:p>
            <a:pPr defTabSz="914400"/>
            <a:r>
              <a:rPr lang="fi-FI" sz="4400">
                <a:solidFill>
                  <a:prstClr val="white"/>
                </a:solidFill>
                <a:latin typeface="Georgia"/>
              </a:rPr>
              <a:t>ilman mielenterveyttä</a:t>
            </a:r>
          </a:p>
        </p:txBody>
      </p:sp>
    </p:spTree>
    <p:extLst>
      <p:ext uri="{BB962C8B-B14F-4D97-AF65-F5344CB8AC3E}">
        <p14:creationId xmlns:p14="http://schemas.microsoft.com/office/powerpoint/2010/main" val="22823963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004B1-1D21-F746-A7E9-9ADBE3EE3366}"/>
              </a:ext>
            </a:extLst>
          </p:cNvPr>
          <p:cNvSpPr>
            <a:spLocks noGrp="1"/>
          </p:cNvSpPr>
          <p:nvPr>
            <p:ph type="ctrTitle"/>
          </p:nvPr>
        </p:nvSpPr>
        <p:spPr/>
        <p:txBody>
          <a:bodyPr/>
          <a:lstStyle/>
          <a:p>
            <a:r>
              <a:rPr lang="en-FI" dirty="0"/>
              <a:t>Kiitos!</a:t>
            </a:r>
          </a:p>
        </p:txBody>
      </p:sp>
      <p:sp>
        <p:nvSpPr>
          <p:cNvPr id="3" name="Subtitle 2">
            <a:extLst>
              <a:ext uri="{FF2B5EF4-FFF2-40B4-BE49-F238E27FC236}">
                <a16:creationId xmlns:a16="http://schemas.microsoft.com/office/drawing/2014/main" id="{3500E581-C588-7A4F-9494-B53E8FE7A21C}"/>
              </a:ext>
            </a:extLst>
          </p:cNvPr>
          <p:cNvSpPr>
            <a:spLocks noGrp="1"/>
          </p:cNvSpPr>
          <p:nvPr>
            <p:ph type="subTitle" idx="1"/>
          </p:nvPr>
        </p:nvSpPr>
        <p:spPr/>
        <p:txBody>
          <a:bodyPr/>
          <a:lstStyle/>
          <a:p>
            <a:r>
              <a:rPr lang="fi-FI" dirty="0"/>
              <a:t>kristian.wahlbeck</a:t>
            </a:r>
            <a:r>
              <a:rPr lang="en-FI" dirty="0"/>
              <a:t>@</a:t>
            </a:r>
            <a:r>
              <a:rPr lang="fi-FI" dirty="0"/>
              <a:t>mieli</a:t>
            </a:r>
            <a:r>
              <a:rPr lang="en-FI" dirty="0"/>
              <a:t>.fi</a:t>
            </a:r>
          </a:p>
          <a:p>
            <a:endParaRPr lang="en-FI" dirty="0"/>
          </a:p>
        </p:txBody>
      </p:sp>
      <p:sp>
        <p:nvSpPr>
          <p:cNvPr id="6" name="Date Placeholder 5">
            <a:extLst>
              <a:ext uri="{FF2B5EF4-FFF2-40B4-BE49-F238E27FC236}">
                <a16:creationId xmlns:a16="http://schemas.microsoft.com/office/drawing/2014/main" id="{0EBA9AA8-BD7D-1440-8E12-C86C1BF3CAE8}"/>
              </a:ext>
            </a:extLst>
          </p:cNvPr>
          <p:cNvSpPr>
            <a:spLocks noGrp="1"/>
          </p:cNvSpPr>
          <p:nvPr>
            <p:ph type="dt" sz="half" idx="10"/>
          </p:nvPr>
        </p:nvSpPr>
        <p:spPr/>
        <p:txBody>
          <a:bodyPr/>
          <a:lstStyle/>
          <a:p>
            <a:fld id="{F56955C9-28BC-4A66-90AF-DEBB64B60939}" type="datetime1">
              <a:rPr lang="fi-FI" smtClean="0"/>
              <a:t>19.5.2022</a:t>
            </a:fld>
            <a:endParaRPr lang="en-FI" dirty="0"/>
          </a:p>
        </p:txBody>
      </p:sp>
      <p:sp>
        <p:nvSpPr>
          <p:cNvPr id="7" name="Footer Placeholder 6">
            <a:extLst>
              <a:ext uri="{FF2B5EF4-FFF2-40B4-BE49-F238E27FC236}">
                <a16:creationId xmlns:a16="http://schemas.microsoft.com/office/drawing/2014/main" id="{0E252932-7901-3A40-B766-C80263F95C9F}"/>
              </a:ext>
            </a:extLst>
          </p:cNvPr>
          <p:cNvSpPr>
            <a:spLocks noGrp="1"/>
          </p:cNvSpPr>
          <p:nvPr>
            <p:ph type="ftr" sz="quarter" idx="11"/>
          </p:nvPr>
        </p:nvSpPr>
        <p:spPr/>
        <p:txBody>
          <a:bodyPr/>
          <a:lstStyle/>
          <a:p>
            <a:r>
              <a:rPr lang="fi-FI"/>
              <a:t>Mielenterveyden edistäminen</a:t>
            </a:r>
            <a:endParaRPr lang="en-FI" dirty="0"/>
          </a:p>
        </p:txBody>
      </p:sp>
    </p:spTree>
    <p:extLst>
      <p:ext uri="{BB962C8B-B14F-4D97-AF65-F5344CB8AC3E}">
        <p14:creationId xmlns:p14="http://schemas.microsoft.com/office/powerpoint/2010/main" val="3378280345"/>
      </p:ext>
    </p:extLst>
  </p:cSld>
  <p:clrMapOvr>
    <a:masterClrMapping/>
  </p:clrMapOvr>
  <mc:AlternateContent xmlns:mc="http://schemas.openxmlformats.org/markup-compatibility/2006" xmlns:p14="http://schemas.microsoft.com/office/powerpoint/2010/main">
    <mc:Choice Requires="p14">
      <p:transition spd="slow" p14:dur="2000" advTm="5704"/>
    </mc:Choice>
    <mc:Fallback xmlns="">
      <p:transition spd="slow" advTm="5704"/>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ubrik 1"/>
          <p:cNvSpPr>
            <a:spLocks noGrp="1"/>
          </p:cNvSpPr>
          <p:nvPr>
            <p:ph type="title"/>
          </p:nvPr>
        </p:nvSpPr>
        <p:spPr>
          <a:xfrm>
            <a:off x="1919288" y="404814"/>
            <a:ext cx="7200900" cy="1007963"/>
          </a:xfrm>
        </p:spPr>
        <p:txBody>
          <a:bodyPr/>
          <a:lstStyle/>
          <a:p>
            <a:r>
              <a:rPr lang="sv-FI" sz="2400" cap="none" dirty="0" err="1"/>
              <a:t>Mielenterveyden</a:t>
            </a:r>
            <a:r>
              <a:rPr lang="sv-FI" sz="2400" cap="none" dirty="0"/>
              <a:t> </a:t>
            </a:r>
            <a:r>
              <a:rPr lang="sv-FI" sz="2400" cap="none" dirty="0" err="1"/>
              <a:t>häiriöiden</a:t>
            </a:r>
            <a:r>
              <a:rPr lang="sv-FI" sz="2400" cap="none" dirty="0"/>
              <a:t> </a:t>
            </a:r>
            <a:r>
              <a:rPr lang="sv-FI" sz="2400" cap="none" dirty="0" err="1"/>
              <a:t>osuus</a:t>
            </a:r>
            <a:r>
              <a:rPr lang="sv-FI" sz="2400" cap="none" dirty="0"/>
              <a:t> </a:t>
            </a:r>
            <a:r>
              <a:rPr lang="sv-FI" sz="2400" cap="none" dirty="0" err="1"/>
              <a:t>työkyvyttömyyseläkkeistä</a:t>
            </a:r>
            <a:r>
              <a:rPr lang="sv-FI" sz="2400" cap="none" dirty="0"/>
              <a:t> </a:t>
            </a:r>
            <a:r>
              <a:rPr lang="sv-FI" sz="2400" dirty="0"/>
              <a:t>(%)</a:t>
            </a:r>
          </a:p>
        </p:txBody>
      </p:sp>
      <p:sp>
        <p:nvSpPr>
          <p:cNvPr id="7172" name="textruta 4"/>
          <p:cNvSpPr txBox="1">
            <a:spLocks noChangeArrowheads="1"/>
          </p:cNvSpPr>
          <p:nvPr/>
        </p:nvSpPr>
        <p:spPr bwMode="auto">
          <a:xfrm>
            <a:off x="6888163" y="6165850"/>
            <a:ext cx="2205668" cy="338554"/>
          </a:xfrm>
          <a:prstGeom prst="rect">
            <a:avLst/>
          </a:prstGeom>
          <a:noFill/>
          <a:ln w="9525">
            <a:noFill/>
            <a:miter lim="800000"/>
            <a:headEnd/>
            <a:tailEnd/>
          </a:ln>
        </p:spPr>
        <p:txBody>
          <a:bodyPr wrap="none">
            <a:spAutoFit/>
          </a:bodyPr>
          <a:lstStyle/>
          <a:p>
            <a:r>
              <a:rPr lang="sv-FI" sz="1600" dirty="0" err="1"/>
              <a:t>Lähde</a:t>
            </a:r>
            <a:r>
              <a:rPr lang="sv-FI" sz="1600" dirty="0"/>
              <a:t>: </a:t>
            </a:r>
            <a:r>
              <a:rPr lang="sv-FI" sz="1600" dirty="0" err="1"/>
              <a:t>Eläketurvakeskus</a:t>
            </a:r>
            <a:endParaRPr lang="sv-FI" sz="1600" dirty="0"/>
          </a:p>
        </p:txBody>
      </p:sp>
      <p:graphicFrame>
        <p:nvGraphicFramePr>
          <p:cNvPr id="5" name="Diagram 1"/>
          <p:cNvGraphicFramePr>
            <a:graphicFrameLocks/>
          </p:cNvGraphicFramePr>
          <p:nvPr/>
        </p:nvGraphicFramePr>
        <p:xfrm>
          <a:off x="1993557" y="1412777"/>
          <a:ext cx="8295502" cy="4897407"/>
        </p:xfrm>
        <a:graphic>
          <a:graphicData uri="http://schemas.openxmlformats.org/drawingml/2006/chart">
            <c:chart xmlns:c="http://schemas.openxmlformats.org/drawingml/2006/chart" xmlns:r="http://schemas.openxmlformats.org/officeDocument/2006/relationships" r:id="rId3"/>
          </a:graphicData>
        </a:graphic>
      </p:graphicFrame>
      <p:sp>
        <p:nvSpPr>
          <p:cNvPr id="2" name="Päivämäärän paikkamerkki 1">
            <a:extLst>
              <a:ext uri="{FF2B5EF4-FFF2-40B4-BE49-F238E27FC236}">
                <a16:creationId xmlns:a16="http://schemas.microsoft.com/office/drawing/2014/main" id="{28897B5F-6FAD-4AF3-8682-9B6E0702F486}"/>
              </a:ext>
            </a:extLst>
          </p:cNvPr>
          <p:cNvSpPr>
            <a:spLocks noGrp="1"/>
          </p:cNvSpPr>
          <p:nvPr>
            <p:ph type="dt" sz="half" idx="10"/>
          </p:nvPr>
        </p:nvSpPr>
        <p:spPr/>
        <p:txBody>
          <a:bodyPr/>
          <a:lstStyle/>
          <a:p>
            <a:fld id="{C7E9811C-D52B-414A-BCC9-43E1804A32BC}" type="datetime1">
              <a:rPr lang="fi-FI" smtClean="0"/>
              <a:t>19.5.2022</a:t>
            </a:fld>
            <a:endParaRPr lang="fi-FI"/>
          </a:p>
        </p:txBody>
      </p:sp>
      <p:sp>
        <p:nvSpPr>
          <p:cNvPr id="3" name="Alatunnisteen paikkamerkki 2">
            <a:extLst>
              <a:ext uri="{FF2B5EF4-FFF2-40B4-BE49-F238E27FC236}">
                <a16:creationId xmlns:a16="http://schemas.microsoft.com/office/drawing/2014/main" id="{340D6ACF-C170-4235-8E24-CF6616045125}"/>
              </a:ext>
            </a:extLst>
          </p:cNvPr>
          <p:cNvSpPr>
            <a:spLocks noGrp="1"/>
          </p:cNvSpPr>
          <p:nvPr>
            <p:ph type="ftr" sz="quarter" idx="11"/>
          </p:nvPr>
        </p:nvSpPr>
        <p:spPr/>
        <p:txBody>
          <a:bodyPr/>
          <a:lstStyle/>
          <a:p>
            <a:r>
              <a:rPr lang="fi-FI"/>
              <a:t>Mielenterveyden edistäminen</a:t>
            </a:r>
          </a:p>
        </p:txBody>
      </p:sp>
      <p:sp>
        <p:nvSpPr>
          <p:cNvPr id="4" name="Dian numeron paikkamerkki 3">
            <a:extLst>
              <a:ext uri="{FF2B5EF4-FFF2-40B4-BE49-F238E27FC236}">
                <a16:creationId xmlns:a16="http://schemas.microsoft.com/office/drawing/2014/main" id="{DA6B2C30-B423-4541-9A15-DDE664099330}"/>
              </a:ext>
            </a:extLst>
          </p:cNvPr>
          <p:cNvSpPr>
            <a:spLocks noGrp="1"/>
          </p:cNvSpPr>
          <p:nvPr>
            <p:ph type="sldNum" sz="quarter" idx="12"/>
          </p:nvPr>
        </p:nvSpPr>
        <p:spPr/>
        <p:txBody>
          <a:bodyPr/>
          <a:lstStyle/>
          <a:p>
            <a:fld id="{29F13F21-89A0-4E12-8E58-753F65C13159}" type="slidenum">
              <a:rPr lang="fi-FI" smtClean="0"/>
              <a:t>3</a:t>
            </a:fld>
            <a:endParaRPr lang="fi-FI"/>
          </a:p>
        </p:txBody>
      </p:sp>
    </p:spTree>
    <p:extLst>
      <p:ext uri="{BB962C8B-B14F-4D97-AF65-F5344CB8AC3E}">
        <p14:creationId xmlns:p14="http://schemas.microsoft.com/office/powerpoint/2010/main" val="3112552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AE22741-5B92-45DB-B479-A494E7DF916C}"/>
              </a:ext>
            </a:extLst>
          </p:cNvPr>
          <p:cNvSpPr>
            <a:spLocks noGrp="1"/>
          </p:cNvSpPr>
          <p:nvPr>
            <p:ph type="title"/>
          </p:nvPr>
        </p:nvSpPr>
        <p:spPr/>
        <p:txBody>
          <a:bodyPr/>
          <a:lstStyle/>
          <a:p>
            <a:r>
              <a:rPr lang="fi-FI" cap="none" dirty="0"/>
              <a:t>Mielenterveyspalvelujen osuus</a:t>
            </a:r>
            <a:br>
              <a:rPr lang="fi-FI" cap="none" dirty="0"/>
            </a:br>
            <a:r>
              <a:rPr lang="fi-FI" cap="none" dirty="0"/>
              <a:t>terveydenhuollon rahoituksesta on laskeva</a:t>
            </a:r>
          </a:p>
        </p:txBody>
      </p:sp>
      <p:sp>
        <p:nvSpPr>
          <p:cNvPr id="3" name="Päivämäärän paikkamerkki 2">
            <a:extLst>
              <a:ext uri="{FF2B5EF4-FFF2-40B4-BE49-F238E27FC236}">
                <a16:creationId xmlns:a16="http://schemas.microsoft.com/office/drawing/2014/main" id="{79DC7143-5EBF-4267-A0B0-4C9FF5F53F39}"/>
              </a:ext>
            </a:extLst>
          </p:cNvPr>
          <p:cNvSpPr>
            <a:spLocks noGrp="1"/>
          </p:cNvSpPr>
          <p:nvPr>
            <p:ph type="dt" sz="half" idx="10"/>
          </p:nvPr>
        </p:nvSpPr>
        <p:spPr/>
        <p:txBody>
          <a:bodyPr/>
          <a:lstStyle/>
          <a:p>
            <a:fld id="{A0BE1034-A7A1-477E-8D76-3B0915EAED9B}" type="datetime1">
              <a:rPr lang="fi-FI" smtClean="0"/>
              <a:t>19.5.2022</a:t>
            </a:fld>
            <a:endParaRPr lang="fi-FI"/>
          </a:p>
        </p:txBody>
      </p:sp>
      <p:sp>
        <p:nvSpPr>
          <p:cNvPr id="4" name="Alatunnisteen paikkamerkki 3">
            <a:extLst>
              <a:ext uri="{FF2B5EF4-FFF2-40B4-BE49-F238E27FC236}">
                <a16:creationId xmlns:a16="http://schemas.microsoft.com/office/drawing/2014/main" id="{352845EC-0F95-4D98-A980-B36942106399}"/>
              </a:ext>
            </a:extLst>
          </p:cNvPr>
          <p:cNvSpPr>
            <a:spLocks noGrp="1"/>
          </p:cNvSpPr>
          <p:nvPr>
            <p:ph type="ftr" sz="quarter" idx="11"/>
          </p:nvPr>
        </p:nvSpPr>
        <p:spPr/>
        <p:txBody>
          <a:bodyPr/>
          <a:lstStyle/>
          <a:p>
            <a:r>
              <a:rPr lang="fi-FI"/>
              <a:t>Mielenterveyden edistäminen</a:t>
            </a:r>
            <a:endParaRPr lang="fi-FI" dirty="0"/>
          </a:p>
        </p:txBody>
      </p:sp>
      <p:sp>
        <p:nvSpPr>
          <p:cNvPr id="5" name="Dian numeron paikkamerkki 4">
            <a:extLst>
              <a:ext uri="{FF2B5EF4-FFF2-40B4-BE49-F238E27FC236}">
                <a16:creationId xmlns:a16="http://schemas.microsoft.com/office/drawing/2014/main" id="{FC15105E-595B-47C3-B9AC-EBB2FE0DC9CB}"/>
              </a:ext>
            </a:extLst>
          </p:cNvPr>
          <p:cNvSpPr>
            <a:spLocks noGrp="1"/>
          </p:cNvSpPr>
          <p:nvPr>
            <p:ph type="sldNum" sz="quarter" idx="12"/>
          </p:nvPr>
        </p:nvSpPr>
        <p:spPr/>
        <p:txBody>
          <a:bodyPr/>
          <a:lstStyle/>
          <a:p>
            <a:fld id="{29F13F21-89A0-4E12-8E58-753F65C13159}" type="slidenum">
              <a:rPr lang="fi-FI" smtClean="0"/>
              <a:t>4</a:t>
            </a:fld>
            <a:endParaRPr lang="fi-FI"/>
          </a:p>
        </p:txBody>
      </p:sp>
      <p:graphicFrame>
        <p:nvGraphicFramePr>
          <p:cNvPr id="8" name="Kaavio 7">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879250974"/>
              </p:ext>
            </p:extLst>
          </p:nvPr>
        </p:nvGraphicFramePr>
        <p:xfrm>
          <a:off x="934278" y="1610140"/>
          <a:ext cx="9203635" cy="46713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81156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D5E3F850-B0C0-4951-AF0F-98526951B793}"/>
              </a:ext>
            </a:extLst>
          </p:cNvPr>
          <p:cNvSpPr>
            <a:spLocks noGrp="1"/>
          </p:cNvSpPr>
          <p:nvPr>
            <p:ph type="dt" sz="half" idx="10"/>
          </p:nvPr>
        </p:nvSpPr>
        <p:spPr/>
        <p:txBody>
          <a:bodyPr/>
          <a:lstStyle/>
          <a:p>
            <a:fld id="{F5B1AA3D-5250-49B5-81B5-50BBEE7A353F}" type="datetime1">
              <a:rPr lang="fi-FI" smtClean="0"/>
              <a:t>19.5.2022</a:t>
            </a:fld>
            <a:endParaRPr lang="fi-FI" dirty="0"/>
          </a:p>
        </p:txBody>
      </p:sp>
      <p:sp>
        <p:nvSpPr>
          <p:cNvPr id="3" name="Alatunnisteen paikkamerkki 2">
            <a:extLst>
              <a:ext uri="{FF2B5EF4-FFF2-40B4-BE49-F238E27FC236}">
                <a16:creationId xmlns:a16="http://schemas.microsoft.com/office/drawing/2014/main" id="{462EFAF4-7E47-4C5C-B03C-93AFA4198B4B}"/>
              </a:ext>
            </a:extLst>
          </p:cNvPr>
          <p:cNvSpPr>
            <a:spLocks noGrp="1"/>
          </p:cNvSpPr>
          <p:nvPr>
            <p:ph type="ftr" sz="quarter" idx="11"/>
          </p:nvPr>
        </p:nvSpPr>
        <p:spPr/>
        <p:txBody>
          <a:bodyPr/>
          <a:lstStyle/>
          <a:p>
            <a:r>
              <a:rPr lang="fi-FI"/>
              <a:t>Mielenterveyden edistäminen</a:t>
            </a:r>
          </a:p>
        </p:txBody>
      </p:sp>
      <p:graphicFrame>
        <p:nvGraphicFramePr>
          <p:cNvPr id="5" name="Chart 52">
            <a:extLst>
              <a:ext uri="{FF2B5EF4-FFF2-40B4-BE49-F238E27FC236}">
                <a16:creationId xmlns:a16="http://schemas.microsoft.com/office/drawing/2014/main" id="{D00DD582-934A-4148-8EBC-83B69A3182ED}"/>
              </a:ext>
            </a:extLst>
          </p:cNvPr>
          <p:cNvGraphicFramePr/>
          <p:nvPr>
            <p:extLst>
              <p:ext uri="{D42A27DB-BD31-4B8C-83A1-F6EECF244321}">
                <p14:modId xmlns:p14="http://schemas.microsoft.com/office/powerpoint/2010/main" val="1131246042"/>
              </p:ext>
            </p:extLst>
          </p:nvPr>
        </p:nvGraphicFramePr>
        <p:xfrm>
          <a:off x="-1094550" y="165314"/>
          <a:ext cx="5541041" cy="37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52">
            <a:extLst>
              <a:ext uri="{FF2B5EF4-FFF2-40B4-BE49-F238E27FC236}">
                <a16:creationId xmlns:a16="http://schemas.microsoft.com/office/drawing/2014/main" id="{7B8279DF-F1ED-402D-A0E2-FBF59C56C1A1}"/>
              </a:ext>
            </a:extLst>
          </p:cNvPr>
          <p:cNvGraphicFramePr/>
          <p:nvPr>
            <p:extLst>
              <p:ext uri="{D42A27DB-BD31-4B8C-83A1-F6EECF244321}">
                <p14:modId xmlns:p14="http://schemas.microsoft.com/office/powerpoint/2010/main" val="3078606069"/>
              </p:ext>
            </p:extLst>
          </p:nvPr>
        </p:nvGraphicFramePr>
        <p:xfrm>
          <a:off x="6762882" y="1840273"/>
          <a:ext cx="5541041" cy="563134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52">
            <a:extLst>
              <a:ext uri="{FF2B5EF4-FFF2-40B4-BE49-F238E27FC236}">
                <a16:creationId xmlns:a16="http://schemas.microsoft.com/office/drawing/2014/main" id="{2509C383-245A-44AF-B714-9AF8848D89D5}"/>
              </a:ext>
            </a:extLst>
          </p:cNvPr>
          <p:cNvGraphicFramePr/>
          <p:nvPr>
            <p:extLst>
              <p:ext uri="{D42A27DB-BD31-4B8C-83A1-F6EECF244321}">
                <p14:modId xmlns:p14="http://schemas.microsoft.com/office/powerpoint/2010/main" val="1076401390"/>
              </p:ext>
            </p:extLst>
          </p:nvPr>
        </p:nvGraphicFramePr>
        <p:xfrm>
          <a:off x="1655132" y="838059"/>
          <a:ext cx="5541041" cy="378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52">
            <a:extLst>
              <a:ext uri="{FF2B5EF4-FFF2-40B4-BE49-F238E27FC236}">
                <a16:creationId xmlns:a16="http://schemas.microsoft.com/office/drawing/2014/main" id="{582C150B-FECC-42A3-9545-ECE40706B87B}"/>
              </a:ext>
            </a:extLst>
          </p:cNvPr>
          <p:cNvGraphicFramePr/>
          <p:nvPr>
            <p:extLst>
              <p:ext uri="{D42A27DB-BD31-4B8C-83A1-F6EECF244321}">
                <p14:modId xmlns:p14="http://schemas.microsoft.com/office/powerpoint/2010/main" val="1179668781"/>
              </p:ext>
            </p:extLst>
          </p:nvPr>
        </p:nvGraphicFramePr>
        <p:xfrm>
          <a:off x="4425652" y="1671179"/>
          <a:ext cx="5541041" cy="3780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hart 52">
            <a:extLst>
              <a:ext uri="{FF2B5EF4-FFF2-40B4-BE49-F238E27FC236}">
                <a16:creationId xmlns:a16="http://schemas.microsoft.com/office/drawing/2014/main" id="{D754935A-CBCD-4E81-A60D-74C453E149B7}"/>
              </a:ext>
            </a:extLst>
          </p:cNvPr>
          <p:cNvGraphicFramePr/>
          <p:nvPr>
            <p:extLst>
              <p:ext uri="{D42A27DB-BD31-4B8C-83A1-F6EECF244321}">
                <p14:modId xmlns:p14="http://schemas.microsoft.com/office/powerpoint/2010/main" val="3967095546"/>
              </p:ext>
            </p:extLst>
          </p:nvPr>
        </p:nvGraphicFramePr>
        <p:xfrm>
          <a:off x="7220690" y="2631145"/>
          <a:ext cx="5541041" cy="3780000"/>
        </p:xfrm>
        <a:graphic>
          <a:graphicData uri="http://schemas.openxmlformats.org/drawingml/2006/chart">
            <c:chart xmlns:c="http://schemas.openxmlformats.org/drawingml/2006/chart" xmlns:r="http://schemas.openxmlformats.org/officeDocument/2006/relationships" r:id="rId6"/>
          </a:graphicData>
        </a:graphic>
      </p:graphicFrame>
      <p:sp>
        <p:nvSpPr>
          <p:cNvPr id="4" name="Dian numeron paikkamerkki 3">
            <a:extLst>
              <a:ext uri="{FF2B5EF4-FFF2-40B4-BE49-F238E27FC236}">
                <a16:creationId xmlns:a16="http://schemas.microsoft.com/office/drawing/2014/main" id="{E004DDD9-CCBD-46C4-B6A0-34363B1B7A71}"/>
              </a:ext>
            </a:extLst>
          </p:cNvPr>
          <p:cNvSpPr>
            <a:spLocks noGrp="1"/>
          </p:cNvSpPr>
          <p:nvPr>
            <p:ph type="sldNum" sz="quarter" idx="12"/>
          </p:nvPr>
        </p:nvSpPr>
        <p:spPr/>
        <p:txBody>
          <a:bodyPr/>
          <a:lstStyle/>
          <a:p>
            <a:fld id="{29F13F21-89A0-4E12-8E58-753F65C13159}" type="slidenum">
              <a:rPr lang="fi-FI" smtClean="0"/>
              <a:t>5</a:t>
            </a:fld>
            <a:endParaRPr lang="fi-FI"/>
          </a:p>
        </p:txBody>
      </p:sp>
    </p:spTree>
    <p:extLst>
      <p:ext uri="{BB962C8B-B14F-4D97-AF65-F5344CB8AC3E}">
        <p14:creationId xmlns:p14="http://schemas.microsoft.com/office/powerpoint/2010/main" val="278155182"/>
      </p:ext>
    </p:extLst>
  </p:cSld>
  <p:clrMapOvr>
    <a:masterClrMapping/>
  </p:clrMapOvr>
  <mc:AlternateContent xmlns:mc="http://schemas.openxmlformats.org/markup-compatibility/2006" xmlns:p14="http://schemas.microsoft.com/office/powerpoint/2010/main">
    <mc:Choice Requires="p14">
      <p:transition spd="slow" p14:dur="2000" advTm="114775"/>
    </mc:Choice>
    <mc:Fallback xmlns="">
      <p:transition spd="slow" advTm="114775"/>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A8C54AE-3591-4099-962C-7DF7BF23A446}"/>
              </a:ext>
            </a:extLst>
          </p:cNvPr>
          <p:cNvSpPr>
            <a:spLocks noGrp="1"/>
          </p:cNvSpPr>
          <p:nvPr>
            <p:ph type="title"/>
          </p:nvPr>
        </p:nvSpPr>
        <p:spPr>
          <a:xfrm>
            <a:off x="838200" y="365125"/>
            <a:ext cx="4213684" cy="1407691"/>
          </a:xfrm>
        </p:spPr>
        <p:txBody>
          <a:bodyPr/>
          <a:lstStyle/>
          <a:p>
            <a:r>
              <a:rPr lang="fi-FI" dirty="0"/>
              <a:t>Muiden maiden strategioita</a:t>
            </a:r>
          </a:p>
        </p:txBody>
      </p:sp>
      <p:sp>
        <p:nvSpPr>
          <p:cNvPr id="3" name="Sisällön paikkamerkki 2">
            <a:extLst>
              <a:ext uri="{FF2B5EF4-FFF2-40B4-BE49-F238E27FC236}">
                <a16:creationId xmlns:a16="http://schemas.microsoft.com/office/drawing/2014/main" id="{02E986A0-6CD4-4796-9D51-0FDD1A581261}"/>
              </a:ext>
            </a:extLst>
          </p:cNvPr>
          <p:cNvSpPr>
            <a:spLocks noGrp="1"/>
          </p:cNvSpPr>
          <p:nvPr>
            <p:ph idx="1"/>
          </p:nvPr>
        </p:nvSpPr>
        <p:spPr>
          <a:xfrm>
            <a:off x="887146" y="2276872"/>
            <a:ext cx="4428348" cy="3299006"/>
          </a:xfrm>
        </p:spPr>
        <p:txBody>
          <a:bodyPr>
            <a:normAutofit fontScale="85000" lnSpcReduction="10000"/>
          </a:bodyPr>
          <a:lstStyle/>
          <a:p>
            <a:r>
              <a:rPr lang="fi-FI" dirty="0"/>
              <a:t>Skotlanti (2017–2027)</a:t>
            </a:r>
          </a:p>
          <a:p>
            <a:r>
              <a:rPr lang="fi-FI" dirty="0"/>
              <a:t>Ruotsi (2016–2020)</a:t>
            </a:r>
          </a:p>
          <a:p>
            <a:r>
              <a:rPr lang="fi-FI" dirty="0"/>
              <a:t> -uuden strategian valmistelu aloitettu</a:t>
            </a:r>
          </a:p>
          <a:p>
            <a:r>
              <a:rPr lang="fi-FI" dirty="0"/>
              <a:t>Kanada (2012-)</a:t>
            </a:r>
          </a:p>
          <a:p>
            <a:r>
              <a:rPr lang="fi-FI" dirty="0"/>
              <a:t>Australia (</a:t>
            </a:r>
            <a:r>
              <a:rPr lang="en-US" dirty="0"/>
              <a:t>2017–2022) </a:t>
            </a:r>
            <a:endParaRPr lang="fi-FI" dirty="0"/>
          </a:p>
          <a:p>
            <a:r>
              <a:rPr lang="fi-FI" dirty="0"/>
              <a:t>Englanti (</a:t>
            </a:r>
            <a:r>
              <a:rPr lang="en-US" dirty="0"/>
              <a:t>2017–2021)</a:t>
            </a:r>
            <a:endParaRPr lang="fi-FI" dirty="0"/>
          </a:p>
          <a:p>
            <a:r>
              <a:rPr lang="fi-FI" dirty="0"/>
              <a:t>Norja (2017–2022)</a:t>
            </a:r>
          </a:p>
          <a:p>
            <a:r>
              <a:rPr lang="fi-FI" dirty="0"/>
              <a:t> -uuden strategian valmistelu aloitettu</a:t>
            </a:r>
          </a:p>
          <a:p>
            <a:endParaRPr lang="fi-FI" dirty="0"/>
          </a:p>
        </p:txBody>
      </p:sp>
      <p:grpSp>
        <p:nvGrpSpPr>
          <p:cNvPr id="10" name="Ryhmä 9"/>
          <p:cNvGrpSpPr/>
          <p:nvPr/>
        </p:nvGrpSpPr>
        <p:grpSpPr>
          <a:xfrm>
            <a:off x="5519936" y="574686"/>
            <a:ext cx="6130942" cy="5586534"/>
            <a:chOff x="5128591" y="589322"/>
            <a:chExt cx="6130942" cy="5586534"/>
          </a:xfrm>
        </p:grpSpPr>
        <p:pic>
          <p:nvPicPr>
            <p:cNvPr id="4" name="Kuva 3">
              <a:extLst>
                <a:ext uri="{FF2B5EF4-FFF2-40B4-BE49-F238E27FC236}">
                  <a16:creationId xmlns:a16="http://schemas.microsoft.com/office/drawing/2014/main" id="{9F80F8D6-8EFB-4D04-B920-A16588CCC3B0}"/>
                </a:ext>
              </a:extLst>
            </p:cNvPr>
            <p:cNvPicPr>
              <a:picLocks noChangeAspect="1"/>
            </p:cNvPicPr>
            <p:nvPr/>
          </p:nvPicPr>
          <p:blipFill rotWithShape="1">
            <a:blip r:embed="rId2"/>
            <a:srcRect l="33913" t="15248" r="35652" b="5302"/>
            <a:stretch/>
          </p:blipFill>
          <p:spPr>
            <a:xfrm>
              <a:off x="5128591" y="589322"/>
              <a:ext cx="1850646" cy="2716140"/>
            </a:xfrm>
            <a:prstGeom prst="rect">
              <a:avLst/>
            </a:prstGeom>
          </p:spPr>
        </p:pic>
        <p:pic>
          <p:nvPicPr>
            <p:cNvPr id="5" name="Kuva 4">
              <a:extLst>
                <a:ext uri="{FF2B5EF4-FFF2-40B4-BE49-F238E27FC236}">
                  <a16:creationId xmlns:a16="http://schemas.microsoft.com/office/drawing/2014/main" id="{1151FDEE-6DAA-475F-AB21-90469ACBF8B7}"/>
                </a:ext>
              </a:extLst>
            </p:cNvPr>
            <p:cNvPicPr>
              <a:picLocks noChangeAspect="1"/>
            </p:cNvPicPr>
            <p:nvPr/>
          </p:nvPicPr>
          <p:blipFill>
            <a:blip r:embed="rId3"/>
            <a:stretch>
              <a:fillRect/>
            </a:stretch>
          </p:blipFill>
          <p:spPr>
            <a:xfrm>
              <a:off x="7303500" y="661105"/>
              <a:ext cx="1835012" cy="2571762"/>
            </a:xfrm>
            <a:prstGeom prst="rect">
              <a:avLst/>
            </a:prstGeom>
          </p:spPr>
        </p:pic>
        <p:pic>
          <p:nvPicPr>
            <p:cNvPr id="6" name="Kuva 5">
              <a:extLst>
                <a:ext uri="{FF2B5EF4-FFF2-40B4-BE49-F238E27FC236}">
                  <a16:creationId xmlns:a16="http://schemas.microsoft.com/office/drawing/2014/main" id="{68CEDF08-6F2B-4D0B-A0C7-5FA051DABE54}"/>
                </a:ext>
              </a:extLst>
            </p:cNvPr>
            <p:cNvPicPr>
              <a:picLocks noChangeAspect="1"/>
            </p:cNvPicPr>
            <p:nvPr/>
          </p:nvPicPr>
          <p:blipFill rotWithShape="1">
            <a:blip r:embed="rId4"/>
            <a:srcRect l="21522" t="13584" r="45978" b="5303"/>
            <a:stretch/>
          </p:blipFill>
          <p:spPr>
            <a:xfrm>
              <a:off x="9424521" y="661105"/>
              <a:ext cx="1835012" cy="2574891"/>
            </a:xfrm>
            <a:prstGeom prst="rect">
              <a:avLst/>
            </a:prstGeom>
          </p:spPr>
        </p:pic>
        <p:pic>
          <p:nvPicPr>
            <p:cNvPr id="7" name="Kuva 6">
              <a:extLst>
                <a:ext uri="{FF2B5EF4-FFF2-40B4-BE49-F238E27FC236}">
                  <a16:creationId xmlns:a16="http://schemas.microsoft.com/office/drawing/2014/main" id="{A8CBC2ED-3995-49F2-8A03-12C6575A2463}"/>
                </a:ext>
              </a:extLst>
            </p:cNvPr>
            <p:cNvPicPr>
              <a:picLocks noChangeAspect="1"/>
            </p:cNvPicPr>
            <p:nvPr/>
          </p:nvPicPr>
          <p:blipFill rotWithShape="1">
            <a:blip r:embed="rId5"/>
            <a:srcRect l="38370" t="11423" r="25045" b="6771"/>
            <a:stretch/>
          </p:blipFill>
          <p:spPr>
            <a:xfrm>
              <a:off x="5128591" y="3552539"/>
              <a:ext cx="1970467" cy="2477200"/>
            </a:xfrm>
            <a:prstGeom prst="rect">
              <a:avLst/>
            </a:prstGeom>
          </p:spPr>
        </p:pic>
        <p:pic>
          <p:nvPicPr>
            <p:cNvPr id="8" name="Kuva 7">
              <a:extLst>
                <a:ext uri="{FF2B5EF4-FFF2-40B4-BE49-F238E27FC236}">
                  <a16:creationId xmlns:a16="http://schemas.microsoft.com/office/drawing/2014/main" id="{A5534BD0-C921-42DE-A97E-742983AA995C}"/>
                </a:ext>
              </a:extLst>
            </p:cNvPr>
            <p:cNvPicPr>
              <a:picLocks noChangeAspect="1"/>
            </p:cNvPicPr>
            <p:nvPr/>
          </p:nvPicPr>
          <p:blipFill>
            <a:blip r:embed="rId6"/>
            <a:stretch>
              <a:fillRect/>
            </a:stretch>
          </p:blipFill>
          <p:spPr>
            <a:xfrm>
              <a:off x="7303500" y="3552539"/>
              <a:ext cx="1841089" cy="2384435"/>
            </a:xfrm>
            <a:prstGeom prst="rect">
              <a:avLst/>
            </a:prstGeom>
          </p:spPr>
        </p:pic>
        <p:pic>
          <p:nvPicPr>
            <p:cNvPr id="9" name="Kuva 8">
              <a:extLst>
                <a:ext uri="{FF2B5EF4-FFF2-40B4-BE49-F238E27FC236}">
                  <a16:creationId xmlns:a16="http://schemas.microsoft.com/office/drawing/2014/main" id="{EBD0C106-CF7C-4981-853B-A2C854FE9642}"/>
                </a:ext>
              </a:extLst>
            </p:cNvPr>
            <p:cNvPicPr>
              <a:picLocks noChangeAspect="1"/>
            </p:cNvPicPr>
            <p:nvPr/>
          </p:nvPicPr>
          <p:blipFill rotWithShape="1">
            <a:blip r:embed="rId7"/>
            <a:srcRect l="23261" t="12059" r="44239" b="5303"/>
            <a:stretch/>
          </p:blipFill>
          <p:spPr>
            <a:xfrm>
              <a:off x="9424521" y="3552539"/>
              <a:ext cx="1835012" cy="2623317"/>
            </a:xfrm>
            <a:prstGeom prst="rect">
              <a:avLst/>
            </a:prstGeom>
          </p:spPr>
        </p:pic>
      </p:grpSp>
      <p:sp>
        <p:nvSpPr>
          <p:cNvPr id="12" name="Päivämäärän paikkamerkki 11"/>
          <p:cNvSpPr>
            <a:spLocks noGrp="1"/>
          </p:cNvSpPr>
          <p:nvPr>
            <p:ph type="dt" sz="half" idx="10"/>
          </p:nvPr>
        </p:nvSpPr>
        <p:spPr/>
        <p:txBody>
          <a:bodyPr/>
          <a:lstStyle/>
          <a:p>
            <a:fld id="{7E47EAC3-B03B-42CB-80E1-BC0E8811A829}" type="datetime1">
              <a:rPr lang="fi-FI" smtClean="0"/>
              <a:t>19.5.2022</a:t>
            </a:fld>
            <a:endParaRPr lang="fi-FI" dirty="0"/>
          </a:p>
        </p:txBody>
      </p:sp>
      <p:sp>
        <p:nvSpPr>
          <p:cNvPr id="13" name="Alatunnisteen paikkamerkki 12"/>
          <p:cNvSpPr>
            <a:spLocks noGrp="1"/>
          </p:cNvSpPr>
          <p:nvPr>
            <p:ph type="ftr" sz="quarter" idx="11"/>
          </p:nvPr>
        </p:nvSpPr>
        <p:spPr/>
        <p:txBody>
          <a:bodyPr/>
          <a:lstStyle/>
          <a:p>
            <a:r>
              <a:rPr lang="fi-FI"/>
              <a:t>Mielenterveyden edistäminen</a:t>
            </a:r>
            <a:endParaRPr lang="fi-FI" dirty="0"/>
          </a:p>
        </p:txBody>
      </p:sp>
      <p:sp>
        <p:nvSpPr>
          <p:cNvPr id="14" name="Dian numeron paikkamerkki 13"/>
          <p:cNvSpPr>
            <a:spLocks noGrp="1"/>
          </p:cNvSpPr>
          <p:nvPr>
            <p:ph type="sldNum" sz="quarter" idx="12"/>
          </p:nvPr>
        </p:nvSpPr>
        <p:spPr/>
        <p:txBody>
          <a:bodyPr/>
          <a:lstStyle/>
          <a:p>
            <a:fld id="{AF1BE39B-CAFC-4BD6-9417-AA6F391499C0}" type="slidenum">
              <a:rPr lang="fi-FI" smtClean="0"/>
              <a:pPr/>
              <a:t>6</a:t>
            </a:fld>
            <a:endParaRPr lang="fi-FI" dirty="0"/>
          </a:p>
        </p:txBody>
      </p:sp>
    </p:spTree>
    <p:extLst>
      <p:ext uri="{BB962C8B-B14F-4D97-AF65-F5344CB8AC3E}">
        <p14:creationId xmlns:p14="http://schemas.microsoft.com/office/powerpoint/2010/main" val="7442634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STRATEGIAN VALMISTELUTYÖ</a:t>
            </a:r>
          </a:p>
        </p:txBody>
      </p:sp>
      <p:sp>
        <p:nvSpPr>
          <p:cNvPr id="3" name="Sisällön paikkamerkki 2"/>
          <p:cNvSpPr>
            <a:spLocks noGrp="1"/>
          </p:cNvSpPr>
          <p:nvPr>
            <p:ph idx="1"/>
          </p:nvPr>
        </p:nvSpPr>
        <p:spPr/>
        <p:txBody>
          <a:bodyPr/>
          <a:lstStyle/>
          <a:p>
            <a:endParaRPr lang="fi-FI" dirty="0"/>
          </a:p>
          <a:p>
            <a:pPr marL="342900" indent="-342900">
              <a:buFont typeface="Arial" panose="020B0604020202020204" pitchFamily="34" charset="0"/>
              <a:buChar char="•"/>
            </a:pPr>
            <a:r>
              <a:rPr lang="fi-FI" dirty="0"/>
              <a:t>Järjestöt tekivät ahkeraa vaikuttamistyötä strategiatyön aloittamiseksi, mm </a:t>
            </a:r>
            <a:r>
              <a:rPr lang="fi-FI" dirty="0" err="1"/>
              <a:t>eduskunnnan</a:t>
            </a:r>
            <a:r>
              <a:rPr lang="fi-FI" dirty="0"/>
              <a:t> mielenterveyspoliittisen neuvottelukunnan kautta</a:t>
            </a:r>
          </a:p>
          <a:p>
            <a:pPr marL="342900" indent="-342900">
              <a:buFont typeface="Arial" panose="020B0604020202020204" pitchFamily="34" charset="0"/>
              <a:buChar char="•"/>
            </a:pPr>
            <a:r>
              <a:rPr lang="fi-FI" dirty="0"/>
              <a:t>STM nimitti asiantuntijaryhmän, jossa myös järjestöjen edustajia</a:t>
            </a:r>
          </a:p>
          <a:p>
            <a:pPr marL="342900" indent="-342900">
              <a:buFont typeface="Arial" panose="020B0604020202020204" pitchFamily="34" charset="0"/>
              <a:buChar char="•"/>
            </a:pPr>
            <a:r>
              <a:rPr lang="fi-FI" dirty="0"/>
              <a:t>Sidosryhmäkuulemisia keväällä 2019</a:t>
            </a:r>
          </a:p>
          <a:p>
            <a:pPr marL="342900" indent="-342900">
              <a:buFont typeface="Arial" panose="020B0604020202020204" pitchFamily="34" charset="0"/>
              <a:buChar char="•"/>
            </a:pPr>
            <a:r>
              <a:rPr lang="fi-FI" dirty="0"/>
              <a:t>Näkemyksiä strategian painopisteisiin kerätty Ota kantaa –sivustolla toukokuussa 2019</a:t>
            </a:r>
          </a:p>
          <a:p>
            <a:pPr marL="342900" indent="-342900">
              <a:buFont typeface="Arial" panose="020B0604020202020204" pitchFamily="34" charset="0"/>
              <a:buChar char="•"/>
            </a:pPr>
            <a:r>
              <a:rPr lang="fi-FI" dirty="0"/>
              <a:t>Strategialuonnos avoimella lausuntokierroksella lokakuussa 2019 lausuntopalvelu.fi -portaalissa</a:t>
            </a:r>
          </a:p>
          <a:p>
            <a:pPr marL="342900" indent="-342900">
              <a:buFont typeface="Arial" panose="020B0604020202020204" pitchFamily="34" charset="0"/>
              <a:buChar char="•"/>
            </a:pPr>
            <a:r>
              <a:rPr lang="fi-FI" dirty="0"/>
              <a:t>Ministeri Krista Kiuru julkaisi strategian tammikuussa 2020</a:t>
            </a:r>
          </a:p>
        </p:txBody>
      </p:sp>
      <p:sp>
        <p:nvSpPr>
          <p:cNvPr id="4" name="Päivämäärän paikkamerkki 3"/>
          <p:cNvSpPr>
            <a:spLocks noGrp="1"/>
          </p:cNvSpPr>
          <p:nvPr>
            <p:ph type="dt" sz="half" idx="2"/>
          </p:nvPr>
        </p:nvSpPr>
        <p:spPr>
          <a:xfrm>
            <a:off x="2239263" y="6356349"/>
            <a:ext cx="1481516" cy="501651"/>
          </a:xfrm>
          <a:prstGeom prst="rect">
            <a:avLst/>
          </a:prstGeom>
        </p:spPr>
        <p:txBody>
          <a:bodyPr vert="horz" lIns="0" tIns="0" rIns="0" bIns="0" rtlCol="0" anchor="t" anchorCtr="0"/>
          <a:lstStyle>
            <a:defPPr>
              <a:defRPr lang="fi-FI"/>
            </a:defPPr>
            <a:lvl1pPr marL="0" algn="l" defTabSz="914400" rtl="0" eaLnBrk="1" latinLnBrk="0" hangingPunct="1">
              <a:defRPr sz="1333" b="1"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5D5FB8-3580-4694-86D2-79898DAF9A62}" type="datetime1">
              <a:rPr lang="fi-FI" smtClean="0"/>
              <a:t>19.5.2022</a:t>
            </a:fld>
            <a:endParaRPr lang="fi-FI" dirty="0"/>
          </a:p>
        </p:txBody>
      </p:sp>
      <p:sp>
        <p:nvSpPr>
          <p:cNvPr id="5" name="Alatunnisteen paikkamerkki 4"/>
          <p:cNvSpPr>
            <a:spLocks noGrp="1"/>
          </p:cNvSpPr>
          <p:nvPr>
            <p:ph type="ftr" sz="quarter" idx="3"/>
          </p:nvPr>
        </p:nvSpPr>
        <p:spPr>
          <a:xfrm>
            <a:off x="3751977" y="6356349"/>
            <a:ext cx="7322057" cy="501651"/>
          </a:xfrm>
          <a:prstGeom prst="rect">
            <a:avLst/>
          </a:prstGeom>
        </p:spPr>
        <p:txBody>
          <a:bodyPr vert="horz" lIns="0" tIns="0" rIns="0" bIns="0" rtlCol="0" anchor="t" anchorCtr="0"/>
          <a:lstStyle>
            <a:defPPr>
              <a:defRPr lang="fi-FI"/>
            </a:defPPr>
            <a:lvl1pPr marL="0" algn="l" defTabSz="914400" rtl="0" eaLnBrk="1" latinLnBrk="0" hangingPunct="1">
              <a:defRPr sz="1333" b="1"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a:t>Mielenterveyden edistäminen</a:t>
            </a:r>
            <a:endParaRPr lang="fi-FI" dirty="0"/>
          </a:p>
        </p:txBody>
      </p:sp>
      <p:sp>
        <p:nvSpPr>
          <p:cNvPr id="6" name="Dian numeron paikkamerkki 5"/>
          <p:cNvSpPr>
            <a:spLocks noGrp="1"/>
          </p:cNvSpPr>
          <p:nvPr>
            <p:ph type="sldNum" sz="quarter" idx="4"/>
          </p:nvPr>
        </p:nvSpPr>
        <p:spPr>
          <a:xfrm>
            <a:off x="1848404" y="6356349"/>
            <a:ext cx="357437" cy="501651"/>
          </a:xfrm>
          <a:prstGeom prst="rect">
            <a:avLst/>
          </a:prstGeom>
        </p:spPr>
        <p:txBody>
          <a:bodyPr vert="horz" lIns="0" tIns="0" rIns="0" bIns="0" rtlCol="0" anchor="t" anchorCtr="0"/>
          <a:lstStyle>
            <a:defPPr>
              <a:defRPr lang="fi-FI"/>
            </a:defPPr>
            <a:lvl1pPr marL="0" algn="l" defTabSz="914400" rtl="0" eaLnBrk="1" latinLnBrk="0" hangingPunct="1">
              <a:defRPr sz="1333" b="1"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22B7C4-AFD1-7743-BBCA-4BB7396376EE}" type="slidenum">
              <a:rPr lang="fi-FI" smtClean="0"/>
              <a:pPr/>
              <a:t>7</a:t>
            </a:fld>
            <a:endParaRPr lang="fi-FI" dirty="0"/>
          </a:p>
        </p:txBody>
      </p:sp>
    </p:spTree>
    <p:extLst>
      <p:ext uri="{BB962C8B-B14F-4D97-AF65-F5344CB8AC3E}">
        <p14:creationId xmlns:p14="http://schemas.microsoft.com/office/powerpoint/2010/main" val="1900445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4ECF21B-07DF-4360-8685-42B98FC927AE}"/>
              </a:ext>
            </a:extLst>
          </p:cNvPr>
          <p:cNvSpPr>
            <a:spLocks noGrp="1"/>
          </p:cNvSpPr>
          <p:nvPr>
            <p:ph type="title"/>
          </p:nvPr>
        </p:nvSpPr>
        <p:spPr/>
        <p:txBody>
          <a:bodyPr>
            <a:normAutofit fontScale="90000"/>
          </a:bodyPr>
          <a:lstStyle/>
          <a:p>
            <a:r>
              <a:rPr lang="fi-FI" cap="none"/>
              <a:t>Valtakunnallinen mielenterveysstrategia 2020-30</a:t>
            </a:r>
          </a:p>
        </p:txBody>
      </p:sp>
      <p:sp>
        <p:nvSpPr>
          <p:cNvPr id="3" name="Tekstin paikkamerkki 2">
            <a:extLst>
              <a:ext uri="{FF2B5EF4-FFF2-40B4-BE49-F238E27FC236}">
                <a16:creationId xmlns:a16="http://schemas.microsoft.com/office/drawing/2014/main" id="{C010DBA0-FBB5-49D3-928A-1DDDACBEF1EF}"/>
              </a:ext>
            </a:extLst>
          </p:cNvPr>
          <p:cNvSpPr>
            <a:spLocks noGrp="1"/>
          </p:cNvSpPr>
          <p:nvPr>
            <p:ph type="body" sz="quarter" idx="11"/>
          </p:nvPr>
        </p:nvSpPr>
        <p:spPr/>
        <p:txBody>
          <a:bodyPr>
            <a:normAutofit/>
          </a:bodyPr>
          <a:lstStyle/>
          <a:p>
            <a:pPr marL="0" indent="0">
              <a:buNone/>
            </a:pPr>
            <a:r>
              <a:rPr lang="fi-FI" sz="2800">
                <a:solidFill>
                  <a:schemeClr val="accent6">
                    <a:lumMod val="50000"/>
                  </a:schemeClr>
                </a:solidFill>
              </a:rPr>
              <a:t>Strategian painopisteet:</a:t>
            </a:r>
          </a:p>
          <a:p>
            <a:pPr marL="457189" indent="-457189">
              <a:buFont typeface="+mj-lt"/>
              <a:buAutoNum type="arabicPeriod"/>
            </a:pPr>
            <a:endParaRPr lang="fi-FI" sz="2800">
              <a:solidFill>
                <a:schemeClr val="accent6">
                  <a:lumMod val="50000"/>
                </a:schemeClr>
              </a:solidFill>
            </a:endParaRPr>
          </a:p>
          <a:p>
            <a:pPr marL="457189" indent="-457189">
              <a:buFont typeface="+mj-lt"/>
              <a:buAutoNum type="arabicPeriod"/>
            </a:pPr>
            <a:r>
              <a:rPr lang="fi-FI" sz="2800">
                <a:solidFill>
                  <a:schemeClr val="accent6">
                    <a:lumMod val="50000"/>
                  </a:schemeClr>
                </a:solidFill>
              </a:rPr>
              <a:t>Mielenterveys pääomana</a:t>
            </a:r>
          </a:p>
          <a:p>
            <a:pPr marL="457189" indent="-457189">
              <a:buFont typeface="+mj-lt"/>
              <a:buAutoNum type="arabicPeriod"/>
            </a:pPr>
            <a:r>
              <a:rPr lang="fi-FI" sz="2800">
                <a:solidFill>
                  <a:schemeClr val="accent6">
                    <a:lumMod val="50000"/>
                  </a:schemeClr>
                </a:solidFill>
              </a:rPr>
              <a:t>Lasten ja nuorten mielenterveyden rakentuminen arjessa</a:t>
            </a:r>
          </a:p>
          <a:p>
            <a:pPr marL="457189" indent="-457189">
              <a:buFont typeface="+mj-lt"/>
              <a:buAutoNum type="arabicPeriod"/>
            </a:pPr>
            <a:r>
              <a:rPr lang="fi-FI" sz="2800">
                <a:solidFill>
                  <a:schemeClr val="accent6">
                    <a:lumMod val="50000"/>
                  </a:schemeClr>
                </a:solidFill>
              </a:rPr>
              <a:t>Mielenterveysoikeudet</a:t>
            </a:r>
          </a:p>
          <a:p>
            <a:pPr marL="457189" indent="-457189">
              <a:buFont typeface="+mj-lt"/>
              <a:buAutoNum type="arabicPeriod"/>
            </a:pPr>
            <a:r>
              <a:rPr lang="fi-FI" sz="2800">
                <a:solidFill>
                  <a:schemeClr val="accent6">
                    <a:lumMod val="50000"/>
                  </a:schemeClr>
                </a:solidFill>
              </a:rPr>
              <a:t>Ihmisten tarpeiden mukaiset, laaja-alaiset palvelut</a:t>
            </a:r>
          </a:p>
          <a:p>
            <a:pPr marL="457189" indent="-457189">
              <a:buFont typeface="+mj-lt"/>
              <a:buAutoNum type="arabicPeriod"/>
            </a:pPr>
            <a:r>
              <a:rPr lang="fi-FI" sz="2800">
                <a:solidFill>
                  <a:schemeClr val="accent6">
                    <a:lumMod val="50000"/>
                  </a:schemeClr>
                </a:solidFill>
              </a:rPr>
              <a:t>Hyvä mielenterveysjohtaminen</a:t>
            </a:r>
          </a:p>
          <a:p>
            <a:pPr marL="457189" indent="-457189">
              <a:buFont typeface="+mj-lt"/>
              <a:buAutoNum type="arabicPeriod"/>
            </a:pPr>
            <a:r>
              <a:rPr lang="fi-FI" sz="2800">
                <a:solidFill>
                  <a:schemeClr val="accent6">
                    <a:lumMod val="50000"/>
                  </a:schemeClr>
                </a:solidFill>
              </a:rPr>
              <a:t>Itsemurhien ehkäisy</a:t>
            </a:r>
          </a:p>
        </p:txBody>
      </p:sp>
      <p:sp>
        <p:nvSpPr>
          <p:cNvPr id="4" name="Dian numeron paikkamerkki 3">
            <a:extLst>
              <a:ext uri="{FF2B5EF4-FFF2-40B4-BE49-F238E27FC236}">
                <a16:creationId xmlns:a16="http://schemas.microsoft.com/office/drawing/2014/main" id="{30B1473E-233E-4E70-8170-76F8C11F33E2}"/>
              </a:ext>
            </a:extLst>
          </p:cNvPr>
          <p:cNvSpPr>
            <a:spLocks noGrp="1"/>
          </p:cNvSpPr>
          <p:nvPr>
            <p:ph type="sldNum" sz="quarter" idx="10"/>
          </p:nvPr>
        </p:nvSpPr>
        <p:spPr/>
        <p:txBody>
          <a:bodyPr/>
          <a:lstStyle/>
          <a:p>
            <a:fld id="{7D0A3693-5CB6-4B45-8859-D19B56E87773}" type="slidenum">
              <a:rPr lang="en-FI" smtClean="0"/>
              <a:pPr/>
              <a:t>8</a:t>
            </a:fld>
            <a:endParaRPr lang="en-FI"/>
          </a:p>
        </p:txBody>
      </p:sp>
    </p:spTree>
    <p:extLst>
      <p:ext uri="{BB962C8B-B14F-4D97-AF65-F5344CB8AC3E}">
        <p14:creationId xmlns:p14="http://schemas.microsoft.com/office/powerpoint/2010/main" val="3998714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dirty="0"/>
              <a:t>Painopiste 1: Mielenterveys pääomana</a:t>
            </a:r>
          </a:p>
        </p:txBody>
      </p:sp>
      <p:sp>
        <p:nvSpPr>
          <p:cNvPr id="6" name="Dian numeron paikkamerkki 5"/>
          <p:cNvSpPr>
            <a:spLocks noGrp="1"/>
          </p:cNvSpPr>
          <p:nvPr>
            <p:ph type="sldNum" sz="quarter" idx="10"/>
          </p:nvPr>
        </p:nvSpPr>
        <p:spPr>
          <a:prstGeom prst="rect">
            <a:avLst/>
          </a:prstGeom>
        </p:spPr>
        <p:txBody>
          <a:bodyPr vert="horz" lIns="0" tIns="0" rIns="0" bIns="0" rtlCol="0" anchor="t" anchorCtr="0"/>
          <a:lstStyle>
            <a:defPPr>
              <a:defRPr lang="fi-FI"/>
            </a:defPPr>
            <a:lvl1pPr marL="0" algn="l" defTabSz="914400" rtl="0" eaLnBrk="1" latinLnBrk="0" hangingPunct="1">
              <a:defRPr sz="1333" b="1"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22B7C4-AFD1-7743-BBCA-4BB7396376EE}" type="slidenum">
              <a:rPr lang="fi-FI" smtClean="0"/>
              <a:pPr/>
              <a:t>9</a:t>
            </a:fld>
            <a:endParaRPr lang="fi-FI" dirty="0"/>
          </a:p>
        </p:txBody>
      </p:sp>
      <p:sp>
        <p:nvSpPr>
          <p:cNvPr id="3" name="Sisällön paikkamerkki 2"/>
          <p:cNvSpPr>
            <a:spLocks noGrp="1"/>
          </p:cNvSpPr>
          <p:nvPr>
            <p:ph type="body" sz="quarter" idx="11"/>
          </p:nvPr>
        </p:nvSpPr>
        <p:spPr/>
        <p:txBody>
          <a:bodyPr>
            <a:normAutofit/>
          </a:bodyPr>
          <a:lstStyle/>
          <a:p>
            <a:pPr marL="0" indent="0">
              <a:buNone/>
            </a:pPr>
            <a:r>
              <a:rPr lang="fi-FI" dirty="0">
                <a:solidFill>
                  <a:schemeClr val="accent6">
                    <a:lumMod val="50000"/>
                  </a:schemeClr>
                </a:solidFill>
              </a:rPr>
              <a:t>Mielenterveys on tärkeimpiä asioita ihmisen elämässä. Se vaikuttaa kaikkeen terveyteen, hyvinvointiin, opiskeluun ja työhön ja koko elämän kulkuun. Ihmisten hyvä mielenterveys tukee koko Suomen menestymistä. Mielenterveys on pääomaa, josta pidetään huolta ja johon sijoitetaan:</a:t>
            </a:r>
          </a:p>
          <a:p>
            <a:pPr marL="321592" lvl="1"/>
            <a:r>
              <a:rPr lang="fi-FI" dirty="0">
                <a:solidFill>
                  <a:schemeClr val="accent6">
                    <a:lumMod val="50000"/>
                  </a:schemeClr>
                </a:solidFill>
              </a:rPr>
              <a:t>ihmisen kasvussa ja kehityksessä syntymästä alkaen</a:t>
            </a:r>
          </a:p>
          <a:p>
            <a:pPr marL="321592" lvl="1"/>
            <a:r>
              <a:rPr lang="fi-FI" dirty="0">
                <a:solidFill>
                  <a:schemeClr val="accent6">
                    <a:lumMod val="50000"/>
                  </a:schemeClr>
                </a:solidFill>
              </a:rPr>
              <a:t>opiskelussa ja työssä</a:t>
            </a:r>
          </a:p>
          <a:p>
            <a:pPr marL="321592" lvl="1"/>
            <a:r>
              <a:rPr lang="fi-FI" dirty="0">
                <a:solidFill>
                  <a:schemeClr val="accent6">
                    <a:lumMod val="50000"/>
                  </a:schemeClr>
                </a:solidFill>
              </a:rPr>
              <a:t>arkiympäristöissä, yhteisöissä ja vapaa-ajan toiminnassa</a:t>
            </a:r>
          </a:p>
          <a:p>
            <a:pPr marL="321592" lvl="1"/>
            <a:r>
              <a:rPr lang="fi-FI" dirty="0">
                <a:solidFill>
                  <a:schemeClr val="accent6">
                    <a:lumMod val="50000"/>
                  </a:schemeClr>
                </a:solidFill>
              </a:rPr>
              <a:t>yhteiskunnan muutoksissa.</a:t>
            </a:r>
          </a:p>
          <a:p>
            <a:pPr marL="479988" lvl="1" indent="0">
              <a:buNone/>
            </a:pPr>
            <a:endParaRPr lang="fi-FI" dirty="0">
              <a:solidFill>
                <a:schemeClr val="accent6">
                  <a:lumMod val="50000"/>
                </a:schemeClr>
              </a:solidFill>
            </a:endParaRPr>
          </a:p>
          <a:p>
            <a:pPr marL="479988" lvl="1" indent="0">
              <a:buNone/>
            </a:pPr>
            <a:endParaRPr lang="fi-FI" dirty="0">
              <a:solidFill>
                <a:schemeClr val="tx1"/>
              </a:solidFill>
            </a:endParaRPr>
          </a:p>
          <a:p>
            <a:pPr marL="0" indent="0">
              <a:buNone/>
            </a:pPr>
            <a:endParaRPr lang="fi-FI" dirty="0"/>
          </a:p>
          <a:p>
            <a:pPr marL="0" indent="0">
              <a:buNone/>
            </a:pPr>
            <a:endParaRPr lang="fi-FI" dirty="0"/>
          </a:p>
        </p:txBody>
      </p:sp>
      <p:sp>
        <p:nvSpPr>
          <p:cNvPr id="4" name="Päivämäärän paikkamerkki 3"/>
          <p:cNvSpPr>
            <a:spLocks noGrp="1"/>
          </p:cNvSpPr>
          <p:nvPr>
            <p:ph type="dt" sz="half" idx="4294967295"/>
          </p:nvPr>
        </p:nvSpPr>
        <p:spPr>
          <a:xfrm>
            <a:off x="0" y="6356350"/>
            <a:ext cx="1481138" cy="501650"/>
          </a:xfrm>
          <a:prstGeom prst="rect">
            <a:avLst/>
          </a:prstGeom>
        </p:spPr>
        <p:txBody>
          <a:bodyPr vert="horz" lIns="0" tIns="0" rIns="0" bIns="0" rtlCol="0" anchor="t" anchorCtr="0"/>
          <a:lstStyle>
            <a:defPPr>
              <a:defRPr lang="fi-FI"/>
            </a:defPPr>
            <a:lvl1pPr marL="0" algn="l" defTabSz="914400" rtl="0" eaLnBrk="1" latinLnBrk="0" hangingPunct="1">
              <a:defRPr sz="1333" b="1"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A4E991-82F6-4817-8221-A2E2D5C3DB91}" type="datetime1">
              <a:rPr lang="fi-FI" smtClean="0"/>
              <a:t>19.5.2022</a:t>
            </a:fld>
            <a:endParaRPr lang="fi-FI" dirty="0"/>
          </a:p>
        </p:txBody>
      </p:sp>
      <p:sp>
        <p:nvSpPr>
          <p:cNvPr id="5" name="Alatunnisteen paikkamerkki 4"/>
          <p:cNvSpPr>
            <a:spLocks noGrp="1"/>
          </p:cNvSpPr>
          <p:nvPr>
            <p:ph type="ftr" sz="quarter" idx="4294967295"/>
          </p:nvPr>
        </p:nvSpPr>
        <p:spPr>
          <a:xfrm>
            <a:off x="4868863" y="6356350"/>
            <a:ext cx="7323137" cy="501650"/>
          </a:xfrm>
          <a:prstGeom prst="rect">
            <a:avLst/>
          </a:prstGeom>
        </p:spPr>
        <p:txBody>
          <a:bodyPr vert="horz" lIns="0" tIns="0" rIns="0" bIns="0" rtlCol="0" anchor="t" anchorCtr="0"/>
          <a:lstStyle>
            <a:defPPr>
              <a:defRPr lang="fi-FI"/>
            </a:defPPr>
            <a:lvl1pPr marL="0" algn="l" defTabSz="914400" rtl="0" eaLnBrk="1" latinLnBrk="0" hangingPunct="1">
              <a:defRPr sz="1333" b="1"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a:t>Mielenterveyden edistäminen</a:t>
            </a:r>
            <a:endParaRPr lang="fi-FI" dirty="0"/>
          </a:p>
        </p:txBody>
      </p:sp>
    </p:spTree>
    <p:extLst>
      <p:ext uri="{BB962C8B-B14F-4D97-AF65-F5344CB8AC3E}">
        <p14:creationId xmlns:p14="http://schemas.microsoft.com/office/powerpoint/2010/main" val="4090357047"/>
      </p:ext>
    </p:extLst>
  </p:cSld>
  <p:clrMapOvr>
    <a:masterClrMapping/>
  </p:clrMapOvr>
</p:sld>
</file>

<file path=ppt/theme/theme1.xml><?xml version="1.0" encoding="utf-8"?>
<a:theme xmlns:a="http://schemas.openxmlformats.org/drawingml/2006/main" name="Kans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mieli_mallipohja_loremipsum">
  <a:themeElements>
    <a:clrScheme name="Miele2018">
      <a:dk1>
        <a:sysClr val="windowText" lastClr="000000"/>
      </a:dk1>
      <a:lt1>
        <a:sysClr val="window" lastClr="FFFFFF"/>
      </a:lt1>
      <a:dk2>
        <a:srgbClr val="6A6E73"/>
      </a:dk2>
      <a:lt2>
        <a:srgbClr val="00FF3C"/>
      </a:lt2>
      <a:accent1>
        <a:srgbClr val="00FF3C"/>
      </a:accent1>
      <a:accent2>
        <a:srgbClr val="000000"/>
      </a:accent2>
      <a:accent3>
        <a:srgbClr val="05D2F5"/>
      </a:accent3>
      <a:accent4>
        <a:srgbClr val="696E73"/>
      </a:accent4>
      <a:accent5>
        <a:srgbClr val="FFF023"/>
      </a:accent5>
      <a:accent6>
        <a:srgbClr val="D0D2D4"/>
      </a:accent6>
      <a:hlink>
        <a:srgbClr val="0000FF"/>
      </a:hlink>
      <a:folHlink>
        <a:srgbClr val="800080"/>
      </a:folHlink>
    </a:clrScheme>
    <a:fontScheme name="Mieli2015">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ieli_mallipohja_v2019-05-20.potx" id="{30FD63AF-279C-47CE-9D77-3C4AE15FF29E}" vid="{EE16CA27-0311-405C-ADB5-B9D48A83F4CB}"/>
    </a:ext>
  </a:extLst>
</a:theme>
</file>

<file path=ppt/theme/theme11.xml><?xml version="1.0" encoding="utf-8"?>
<a:theme xmlns:a="http://schemas.openxmlformats.org/drawingml/2006/main" name="1_mieli_mallipohja_loremipsum">
  <a:themeElements>
    <a:clrScheme name="Miele2018">
      <a:dk1>
        <a:sysClr val="windowText" lastClr="000000"/>
      </a:dk1>
      <a:lt1>
        <a:sysClr val="window" lastClr="FFFFFF"/>
      </a:lt1>
      <a:dk2>
        <a:srgbClr val="6A6E73"/>
      </a:dk2>
      <a:lt2>
        <a:srgbClr val="00FF3C"/>
      </a:lt2>
      <a:accent1>
        <a:srgbClr val="00FF3C"/>
      </a:accent1>
      <a:accent2>
        <a:srgbClr val="000000"/>
      </a:accent2>
      <a:accent3>
        <a:srgbClr val="05D2F5"/>
      </a:accent3>
      <a:accent4>
        <a:srgbClr val="696E73"/>
      </a:accent4>
      <a:accent5>
        <a:srgbClr val="FFF023"/>
      </a:accent5>
      <a:accent6>
        <a:srgbClr val="D0D2D4"/>
      </a:accent6>
      <a:hlink>
        <a:srgbClr val="0000FF"/>
      </a:hlink>
      <a:folHlink>
        <a:srgbClr val="800080"/>
      </a:folHlink>
    </a:clrScheme>
    <a:fontScheme name="Mieli2015">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ieli_mallipohja_v2019-05-20.potx" id="{30FD63AF-279C-47CE-9D77-3C4AE15FF29E}" vid="{EE16CA27-0311-405C-ADB5-B9D48A83F4CB}"/>
    </a:ext>
  </a:extLst>
</a:theme>
</file>

<file path=ppt/theme/theme12.xml><?xml version="1.0" encoding="utf-8"?>
<a:theme xmlns:a="http://schemas.openxmlformats.org/drawingml/2006/main" name="1_Office-teema">
  <a:themeElements>
    <a:clrScheme name="mieli_excel">
      <a:dk1>
        <a:sysClr val="windowText" lastClr="000000"/>
      </a:dk1>
      <a:lt1>
        <a:sysClr val="window" lastClr="FFFFFF"/>
      </a:lt1>
      <a:dk2>
        <a:srgbClr val="1F497D"/>
      </a:dk2>
      <a:lt2>
        <a:srgbClr val="EEECE1"/>
      </a:lt2>
      <a:accent1>
        <a:srgbClr val="00E13C"/>
      </a:accent1>
      <a:accent2>
        <a:srgbClr val="696E73"/>
      </a:accent2>
      <a:accent3>
        <a:srgbClr val="05D2F5"/>
      </a:accent3>
      <a:accent4>
        <a:srgbClr val="DCE1E1"/>
      </a:accent4>
      <a:accent5>
        <a:srgbClr val="FFF023"/>
      </a:accent5>
      <a:accent6>
        <a:srgbClr val="DCE1E6"/>
      </a:accent6>
      <a:hlink>
        <a:srgbClr val="0000FF"/>
      </a:hlink>
      <a:folHlink>
        <a:srgbClr val="800080"/>
      </a:folHlink>
    </a:clrScheme>
    <a:fontScheme name="Mieli2015">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_mieli_mallipohja_loremipsum">
  <a:themeElements>
    <a:clrScheme name="Miele2018">
      <a:dk1>
        <a:sysClr val="windowText" lastClr="000000"/>
      </a:dk1>
      <a:lt1>
        <a:sysClr val="window" lastClr="FFFFFF"/>
      </a:lt1>
      <a:dk2>
        <a:srgbClr val="6A6E73"/>
      </a:dk2>
      <a:lt2>
        <a:srgbClr val="00FF3C"/>
      </a:lt2>
      <a:accent1>
        <a:srgbClr val="00FF3C"/>
      </a:accent1>
      <a:accent2>
        <a:srgbClr val="000000"/>
      </a:accent2>
      <a:accent3>
        <a:srgbClr val="05D2F5"/>
      </a:accent3>
      <a:accent4>
        <a:srgbClr val="696E73"/>
      </a:accent4>
      <a:accent5>
        <a:srgbClr val="FFF023"/>
      </a:accent5>
      <a:accent6>
        <a:srgbClr val="D0D2D4"/>
      </a:accent6>
      <a:hlink>
        <a:srgbClr val="0000FF"/>
      </a:hlink>
      <a:folHlink>
        <a:srgbClr val="800080"/>
      </a:folHlink>
    </a:clrScheme>
    <a:fontScheme name="Mieli2015">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ieli_mallipohja_laajakuva_v2019-05-19_v04.potx" id="{8251B9C5-9C0C-4AE9-8EB6-FE2A1BD3826E}" vid="{4DB1429E-5BF7-41ED-83B5-35CE23A3B30E}"/>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tsikkosivu / Lopetussivu">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Väliotsikkosivu / ilman kuva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Väliotsikkosivu">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Lainaus / Nost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ekstisivu / valkoinen">
  <a:themeElements>
    <a:clrScheme name="Custom 2">
      <a:dk1>
        <a:srgbClr val="000000"/>
      </a:dk1>
      <a:lt1>
        <a:srgbClr val="FFFFFF"/>
      </a:lt1>
      <a:dk2>
        <a:srgbClr val="44546A"/>
      </a:dk2>
      <a:lt2>
        <a:srgbClr val="E7E6E6"/>
      </a:lt2>
      <a:accent1>
        <a:srgbClr val="00D032"/>
      </a:accent1>
      <a:accent2>
        <a:srgbClr val="737D82"/>
      </a:accent2>
      <a:accent3>
        <a:srgbClr val="A0A5AA"/>
      </a:accent3>
      <a:accent4>
        <a:srgbClr val="DCE1E6"/>
      </a:accent4>
      <a:accent5>
        <a:srgbClr val="FFF023"/>
      </a:accent5>
      <a:accent6>
        <a:srgbClr val="05D2F5"/>
      </a:accent6>
      <a:hlink>
        <a:srgbClr val="0432F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ekstisivu / tumma harmaa">
  <a:themeElements>
    <a:clrScheme name="Custom 2">
      <a:dk1>
        <a:srgbClr val="000000"/>
      </a:dk1>
      <a:lt1>
        <a:srgbClr val="FFFFFF"/>
      </a:lt1>
      <a:dk2>
        <a:srgbClr val="44546A"/>
      </a:dk2>
      <a:lt2>
        <a:srgbClr val="E7E6E6"/>
      </a:lt2>
      <a:accent1>
        <a:srgbClr val="00D032"/>
      </a:accent1>
      <a:accent2>
        <a:srgbClr val="737D82"/>
      </a:accent2>
      <a:accent3>
        <a:srgbClr val="A0A5AA"/>
      </a:accent3>
      <a:accent4>
        <a:srgbClr val="DCE1E6"/>
      </a:accent4>
      <a:accent5>
        <a:srgbClr val="FFF023"/>
      </a:accent5>
      <a:accent6>
        <a:srgbClr val="05D2F5"/>
      </a:accent6>
      <a:hlink>
        <a:srgbClr val="0432F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ekstisivu / vihreä">
  <a:themeElements>
    <a:clrScheme name="Custom 2">
      <a:dk1>
        <a:srgbClr val="000000"/>
      </a:dk1>
      <a:lt1>
        <a:srgbClr val="FFFFFF"/>
      </a:lt1>
      <a:dk2>
        <a:srgbClr val="44546A"/>
      </a:dk2>
      <a:lt2>
        <a:srgbClr val="E7E6E6"/>
      </a:lt2>
      <a:accent1>
        <a:srgbClr val="00D032"/>
      </a:accent1>
      <a:accent2>
        <a:srgbClr val="737D82"/>
      </a:accent2>
      <a:accent3>
        <a:srgbClr val="A0A5AA"/>
      </a:accent3>
      <a:accent4>
        <a:srgbClr val="DCE1E6"/>
      </a:accent4>
      <a:accent5>
        <a:srgbClr val="FFF023"/>
      </a:accent5>
      <a:accent6>
        <a:srgbClr val="05D2F5"/>
      </a:accent6>
      <a:hlink>
        <a:srgbClr val="0432F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Tekstisivu / vaalea harmaa">
  <a:themeElements>
    <a:clrScheme name="Custom 2">
      <a:dk1>
        <a:srgbClr val="000000"/>
      </a:dk1>
      <a:lt1>
        <a:srgbClr val="FFFFFF"/>
      </a:lt1>
      <a:dk2>
        <a:srgbClr val="44546A"/>
      </a:dk2>
      <a:lt2>
        <a:srgbClr val="E7E6E6"/>
      </a:lt2>
      <a:accent1>
        <a:srgbClr val="00D032"/>
      </a:accent1>
      <a:accent2>
        <a:srgbClr val="737D82"/>
      </a:accent2>
      <a:accent3>
        <a:srgbClr val="A0A5AA"/>
      </a:accent3>
      <a:accent4>
        <a:srgbClr val="DCE1E6"/>
      </a:accent4>
      <a:accent5>
        <a:srgbClr val="FFF023"/>
      </a:accent5>
      <a:accent6>
        <a:srgbClr val="05D2F5"/>
      </a:accent6>
      <a:hlink>
        <a:srgbClr val="0432F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Kirjepohja" ma:contentTypeID="0x010100C88C9661712C894A9491738E80C5DAFE005B59E910E59BB546A927296EC6986E5A" ma:contentTypeVersion="11" ma:contentTypeDescription="3-kielinen Mieli-kirjepohja" ma:contentTypeScope="" ma:versionID="79084aca602dc2e463c51763e7773c80">
  <xsd:schema xmlns:xsd="http://www.w3.org/2001/XMLSchema" xmlns:xs="http://www.w3.org/2001/XMLSchema" xmlns:p="http://schemas.microsoft.com/office/2006/metadata/properties" xmlns:ns2="b64f095b-a852-49e0-b953-3032965c10bd" targetNamespace="http://schemas.microsoft.com/office/2006/metadata/properties" ma:root="true" ma:fieldsID="46d02bb63cbbf95f4dda542c83b017a2" ns2:_="">
    <xsd:import namespace="b64f095b-a852-49e0-b953-3032965c10b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4f095b-a852-49e0-b953-3032965c10bd"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3A1CA11-C6CD-418B-95A3-2C9AD38288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64f095b-a852-49e0-b953-3032965c10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0B76AFD-7631-4799-AAFF-C0A7C7410EB1}">
  <ds:schemaRefs>
    <ds:schemaRef ds:uri="http://schemas.microsoft.com/office/2006/metadata/properties"/>
    <ds:schemaRef ds:uri="b64f095b-a852-49e0-b953-3032965c10bd"/>
    <ds:schemaRef ds:uri="http://www.w3.org/XML/1998/namespace"/>
    <ds:schemaRef ds:uri="http://purl.org/dc/terms/"/>
    <ds:schemaRef ds:uri="http://schemas.microsoft.com/office/2006/documentManagement/types"/>
    <ds:schemaRef ds:uri="http://purl.org/dc/elements/1.1/"/>
    <ds:schemaRef ds:uri="http://purl.org/dc/dcmitype/"/>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3A713AF7-84E3-43DF-8BC8-F0AECD74CB5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8145</TotalTime>
  <Words>1086</Words>
  <Application>Microsoft Office PowerPoint</Application>
  <PresentationFormat>Laajakuva</PresentationFormat>
  <Paragraphs>290</Paragraphs>
  <Slides>29</Slides>
  <Notes>11</Notes>
  <HiddenSlides>0</HiddenSlides>
  <MMClips>0</MMClips>
  <ScaleCrop>false</ScaleCrop>
  <HeadingPairs>
    <vt:vector size="6" baseType="variant">
      <vt:variant>
        <vt:lpstr>Käytetyt fontit</vt:lpstr>
      </vt:variant>
      <vt:variant>
        <vt:i4>8</vt:i4>
      </vt:variant>
      <vt:variant>
        <vt:lpstr>Teema</vt:lpstr>
      </vt:variant>
      <vt:variant>
        <vt:i4>13</vt:i4>
      </vt:variant>
      <vt:variant>
        <vt:lpstr>Dian otsikot</vt:lpstr>
      </vt:variant>
      <vt:variant>
        <vt:i4>29</vt:i4>
      </vt:variant>
    </vt:vector>
  </HeadingPairs>
  <TitlesOfParts>
    <vt:vector size="50" baseType="lpstr">
      <vt:lpstr>Arial</vt:lpstr>
      <vt:lpstr>Calibri</vt:lpstr>
      <vt:lpstr>Calibri Light</vt:lpstr>
      <vt:lpstr>CIDFont+F1</vt:lpstr>
      <vt:lpstr>Clarendon</vt:lpstr>
      <vt:lpstr>Crimson Pro</vt:lpstr>
      <vt:lpstr>Georgia</vt:lpstr>
      <vt:lpstr>Roboto Condensed</vt:lpstr>
      <vt:lpstr>Kansi</vt:lpstr>
      <vt:lpstr>Otsikkosivu / Lopetussivu</vt:lpstr>
      <vt:lpstr>Väliotsikkosivu / ilman kuvaa</vt:lpstr>
      <vt:lpstr>Väliotsikkosivu</vt:lpstr>
      <vt:lpstr>Lainaus / Nosto</vt:lpstr>
      <vt:lpstr>Tekstisivu / valkoinen</vt:lpstr>
      <vt:lpstr>Tekstisivu / tumma harmaa</vt:lpstr>
      <vt:lpstr>Tekstisivu / vihreä</vt:lpstr>
      <vt:lpstr>Tekstisivu / vaalea harmaa</vt:lpstr>
      <vt:lpstr>mieli_mallipohja_loremipsum</vt:lpstr>
      <vt:lpstr>1_mieli_mallipohja_loremipsum</vt:lpstr>
      <vt:lpstr>1_Office-teema</vt:lpstr>
      <vt:lpstr>2_mieli_mallipohja_loremipsum</vt:lpstr>
      <vt:lpstr>PowerPoint-esitys</vt:lpstr>
      <vt:lpstr>Mielenterveyden nousu yhteiskunnalliseen  keskusteluun</vt:lpstr>
      <vt:lpstr>Mielenterveyden häiriöiden osuus työkyvyttömyyseläkkeistä (%)</vt:lpstr>
      <vt:lpstr>Mielenterveyspalvelujen osuus terveydenhuollon rahoituksesta on laskeva</vt:lpstr>
      <vt:lpstr>PowerPoint-esitys</vt:lpstr>
      <vt:lpstr>Muiden maiden strategioita</vt:lpstr>
      <vt:lpstr>STRATEGIAN VALMISTELUTYÖ</vt:lpstr>
      <vt:lpstr>Valtakunnallinen mielenterveysstrategia 2020-30</vt:lpstr>
      <vt:lpstr>Painopiste 1: Mielenterveys pääomana</vt:lpstr>
      <vt:lpstr>Painopiste 2: Lasten ja nuorten mielenterveyden rakentuminen arjessa</vt:lpstr>
      <vt:lpstr>Painopiste 3: Mielenterveysoikeudet</vt:lpstr>
      <vt:lpstr>Painopiste 4: ihmisten tarpeiden mukaiset, laaja-alaiset palvelut</vt:lpstr>
      <vt:lpstr>Painopiste 5: Hyvä mielenterveysjohtaminen</vt:lpstr>
      <vt:lpstr>Käsitteet</vt:lpstr>
      <vt:lpstr>PowerPoint-esitys</vt:lpstr>
      <vt:lpstr>Termit</vt:lpstr>
      <vt:lpstr>MITÄ MIELEN HYVINVOINTI ON?</vt:lpstr>
      <vt:lpstr>PowerPoint-esitys</vt:lpstr>
      <vt:lpstr>Mielen hyvinvointi rakentuu varhain </vt:lpstr>
      <vt:lpstr>Psyykkisen hyvinvoinnin perusta luodaan lapsuudessa</vt:lpstr>
      <vt:lpstr>PowerPoint-esitys</vt:lpstr>
      <vt:lpstr>PowerPoint-esitys</vt:lpstr>
      <vt:lpstr>Vaikuttavat toimet mielenterveyden edistämiseksi</vt:lpstr>
      <vt:lpstr>Mielenterveysvaikutusten arviointi</vt:lpstr>
      <vt:lpstr>Hyvän mielen kunta -hanke</vt:lpstr>
      <vt:lpstr>HYVÄN MIELEN kunta-tarkistuslista</vt:lpstr>
      <vt:lpstr>Kansainvälisiä kokemuksia: Thrive NYC</vt:lpstr>
      <vt:lpstr>Mielenterveyden edistäminen</vt:lpstr>
      <vt:lpstr>Kiitos!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Paqvalin Kim</dc:creator>
  <cp:lastModifiedBy>Kristian Wahlbeck</cp:lastModifiedBy>
  <cp:revision>130</cp:revision>
  <dcterms:created xsi:type="dcterms:W3CDTF">2020-12-07T11:07:04Z</dcterms:created>
  <dcterms:modified xsi:type="dcterms:W3CDTF">2022-05-19T06:17:01Z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0x010100C88C9661712C894A9491738E80C5DAFE005B59E910E59BB546A927296EC6986E5A</vt:lpwstr>
  </property>
</Properties>
</file>